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handoutMasterIdLst>
    <p:handoutMasterId r:id="rId26"/>
  </p:handoutMasterIdLst>
  <p:sldIdLst>
    <p:sldId id="305" r:id="rId5"/>
    <p:sldId id="306" r:id="rId6"/>
    <p:sldId id="307" r:id="rId7"/>
    <p:sldId id="308" r:id="rId8"/>
    <p:sldId id="319" r:id="rId9"/>
    <p:sldId id="320" r:id="rId10"/>
    <p:sldId id="309" r:id="rId11"/>
    <p:sldId id="310" r:id="rId12"/>
    <p:sldId id="321" r:id="rId13"/>
    <p:sldId id="322" r:id="rId14"/>
    <p:sldId id="323" r:id="rId15"/>
    <p:sldId id="324" r:id="rId16"/>
    <p:sldId id="325" r:id="rId17"/>
    <p:sldId id="311" r:id="rId18"/>
    <p:sldId id="326" r:id="rId19"/>
    <p:sldId id="327" r:id="rId20"/>
    <p:sldId id="328" r:id="rId21"/>
    <p:sldId id="329" r:id="rId22"/>
    <p:sldId id="330" r:id="rId23"/>
    <p:sldId id="31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3792" userDrawn="1">
          <p15:clr>
            <a:srgbClr val="A4A3A4"/>
          </p15:clr>
        </p15:guide>
        <p15:guide id="3" pos="528" userDrawn="1">
          <p15:clr>
            <a:srgbClr val="A4A3A4"/>
          </p15:clr>
        </p15:guide>
        <p15:guide id="4" pos="7128" userDrawn="1">
          <p15:clr>
            <a:srgbClr val="A4A3A4"/>
          </p15:clr>
        </p15:guide>
        <p15:guide id="5" orient="horz" pos="2808" userDrawn="1">
          <p15:clr>
            <a:srgbClr val="A4A3A4"/>
          </p15:clr>
        </p15:guide>
        <p15:guide id="6" pos="2976" userDrawn="1">
          <p15:clr>
            <a:srgbClr val="A4A3A4"/>
          </p15:clr>
        </p15:guide>
        <p15:guide id="7" orient="horz" pos="9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912F82-C791-4BC8-8825-FF2319582739}" v="470" dt="2025-02-15T13:49:11.439"/>
  </p1510:revLst>
</p1510:revInfo>
</file>

<file path=ppt/tableStyles.xml><?xml version="1.0" encoding="utf-8"?>
<a:tblStyleLst xmlns:a="http://schemas.openxmlformats.org/drawingml/2006/main" def="{68D230F3-CF80-4859-8CE7-A43EE81993B5}">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77"/>
    <p:restoredTop sz="94682"/>
  </p:normalViewPr>
  <p:slideViewPr>
    <p:cSldViewPr snapToGrid="0">
      <p:cViewPr>
        <p:scale>
          <a:sx n="100" d="100"/>
          <a:sy n="100" d="100"/>
        </p:scale>
        <p:origin x="-312" y="-768"/>
      </p:cViewPr>
      <p:guideLst>
        <p:guide orient="horz" pos="3792"/>
        <p:guide pos="528"/>
        <p:guide pos="7128"/>
        <p:guide orient="horz" pos="2808"/>
        <p:guide pos="2976"/>
        <p:guide orient="horz" pos="9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2/15/2025</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EDBDA2-4480-4D82-8886-1B64A7ECBBAC}" type="datetimeFigureOut">
              <a:rPr lang="en-US" noProof="0" smtClean="0"/>
              <a:t>2/15/2025</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DDBACE-0F8F-43FD-98F0-DEE13552DADA}" type="slidenum">
              <a:rPr lang="en-US" noProof="0" smtClean="0"/>
              <a:t>‹#›</a:t>
            </a:fld>
            <a:endParaRPr lang="en-US" noProof="0" dirty="0"/>
          </a:p>
        </p:txBody>
      </p:sp>
    </p:spTree>
    <p:extLst>
      <p:ext uri="{BB962C8B-B14F-4D97-AF65-F5344CB8AC3E}">
        <p14:creationId xmlns:p14="http://schemas.microsoft.com/office/powerpoint/2010/main" val="1455722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6">
            <a:lumMod val="50000"/>
          </a:schemeClr>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10FBCDE-EE59-33A6-32CA-9F6279AA43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2700"/>
            <a:ext cx="12192000" cy="6858000"/>
          </a:xfrm>
          <a:prstGeom prst="rect">
            <a:avLst/>
          </a:prstGeom>
        </p:spPr>
      </p:pic>
      <p:pic>
        <p:nvPicPr>
          <p:cNvPr id="6" name="Graphic 5">
            <a:extLst>
              <a:ext uri="{FF2B5EF4-FFF2-40B4-BE49-F238E27FC236}">
                <a16:creationId xmlns:a16="http://schemas.microsoft.com/office/drawing/2014/main" id="{E45A58EF-738C-B1BA-F49A-84ADB68F8A88}"/>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49858"/>
          <a:stretch/>
        </p:blipFill>
        <p:spPr>
          <a:xfrm>
            <a:off x="8401354" y="9452"/>
            <a:ext cx="2286000" cy="1146248"/>
          </a:xfrm>
          <a:prstGeom prst="rect">
            <a:avLst/>
          </a:prstGeom>
        </p:spPr>
      </p:pic>
      <p:pic>
        <p:nvPicPr>
          <p:cNvPr id="7" name="Graphic 6">
            <a:extLst>
              <a:ext uri="{FF2B5EF4-FFF2-40B4-BE49-F238E27FC236}">
                <a16:creationId xmlns:a16="http://schemas.microsoft.com/office/drawing/2014/main" id="{37F78E2C-6843-1373-E993-79393D8584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49858"/>
          <a:stretch/>
        </p:blipFill>
        <p:spPr>
          <a:xfrm>
            <a:off x="10687351" y="9452"/>
            <a:ext cx="1504649" cy="1146248"/>
          </a:xfrm>
          <a:prstGeom prst="rect">
            <a:avLst/>
          </a:prstGeom>
        </p:spPr>
      </p:pic>
      <p:pic>
        <p:nvPicPr>
          <p:cNvPr id="8" name="Graphic 7">
            <a:extLst>
              <a:ext uri="{FF2B5EF4-FFF2-40B4-BE49-F238E27FC236}">
                <a16:creationId xmlns:a16="http://schemas.microsoft.com/office/drawing/2014/main" id="{9559DD38-C8CC-7B28-F492-ACB263A8147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9" name="Graphic 8">
            <a:extLst>
              <a:ext uri="{FF2B5EF4-FFF2-40B4-BE49-F238E27FC236}">
                <a16:creationId xmlns:a16="http://schemas.microsoft.com/office/drawing/2014/main" id="{8DEFF3B2-90E8-5D9B-CEA8-00B05000BF0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id="{9BAE121A-5259-1180-7385-CE2C03431052}"/>
              </a:ext>
            </a:extLst>
          </p:cNvPr>
          <p:cNvSpPr>
            <a:spLocks noGrp="1"/>
          </p:cNvSpPr>
          <p:nvPr>
            <p:ph type="title"/>
          </p:nvPr>
        </p:nvSpPr>
        <p:spPr>
          <a:xfrm>
            <a:off x="841248" y="841248"/>
            <a:ext cx="10479024" cy="557784"/>
          </a:xfrm>
        </p:spPr>
        <p:txBody>
          <a:bodyPr anchor="t"/>
          <a:lstStyle>
            <a:lvl1pPr>
              <a:defRPr sz="2000" b="1" cap="all" spc="300" baseline="0">
                <a:solidFill>
                  <a:schemeClr val="bg1">
                    <a:lumMod val="95000"/>
                  </a:schemeClr>
                </a:solidFill>
              </a:defRPr>
            </a:lvl1pPr>
          </a:lstStyle>
          <a:p>
            <a:r>
              <a:rPr lang="en-US" dirty="0"/>
              <a:t>Click to edit Master title style</a:t>
            </a:r>
          </a:p>
        </p:txBody>
      </p:sp>
      <p:sp>
        <p:nvSpPr>
          <p:cNvPr id="11" name="Text Placeholder 10">
            <a:extLst>
              <a:ext uri="{FF2B5EF4-FFF2-40B4-BE49-F238E27FC236}">
                <a16:creationId xmlns:a16="http://schemas.microsoft.com/office/drawing/2014/main" id="{B810682D-F26A-B1BF-CD97-BB8BD31B2F32}"/>
              </a:ext>
            </a:extLst>
          </p:cNvPr>
          <p:cNvSpPr>
            <a:spLocks noGrp="1"/>
          </p:cNvSpPr>
          <p:nvPr>
            <p:ph type="body" sz="quarter" idx="10"/>
          </p:nvPr>
        </p:nvSpPr>
        <p:spPr>
          <a:xfrm>
            <a:off x="841247" y="1536192"/>
            <a:ext cx="10479215" cy="4480560"/>
          </a:xfrm>
        </p:spPr>
        <p:txBody>
          <a:bodyPr/>
          <a:lstStyle>
            <a:lvl1pPr marL="0" indent="0">
              <a:lnSpc>
                <a:spcPct val="75000"/>
              </a:lnSpc>
              <a:buNone/>
              <a:defRPr sz="8000">
                <a:solidFill>
                  <a:schemeClr val="bg1">
                    <a:lumMod val="95000"/>
                  </a:schemeClr>
                </a:solidFill>
              </a:defRPr>
            </a:lvl1pPr>
          </a:lstStyle>
          <a:p>
            <a:pPr lvl="0"/>
            <a:r>
              <a:rPr lang="en-US" dirty="0"/>
              <a:t>Click to edit Master text styles</a:t>
            </a:r>
          </a:p>
        </p:txBody>
      </p:sp>
    </p:spTree>
    <p:extLst>
      <p:ext uri="{BB962C8B-B14F-4D97-AF65-F5344CB8AC3E}">
        <p14:creationId xmlns:p14="http://schemas.microsoft.com/office/powerpoint/2010/main" val="33588009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C5788EE-4EDA-20FA-8EB9-2F0639E8A2B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0000" t="1" b="49999"/>
          <a:stretch/>
        </p:blipFill>
        <p:spPr>
          <a:xfrm>
            <a:off x="6096000" y="0"/>
            <a:ext cx="6095999" cy="3429000"/>
          </a:xfrm>
          <a:prstGeom prst="rect">
            <a:avLst/>
          </a:prstGeom>
        </p:spPr>
      </p:pic>
      <p:pic>
        <p:nvPicPr>
          <p:cNvPr id="8" name="Graphic 7">
            <a:extLst>
              <a:ext uri="{FF2B5EF4-FFF2-40B4-BE49-F238E27FC236}">
                <a16:creationId xmlns:a16="http://schemas.microsoft.com/office/drawing/2014/main" id="{9D053CA0-7A9F-FC49-AD3F-F3280344D76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283" r="50000"/>
          <a:stretch/>
        </p:blipFill>
        <p:spPr>
          <a:xfrm>
            <a:off x="0" y="5731979"/>
            <a:ext cx="6096000" cy="1146408"/>
          </a:xfrm>
          <a:prstGeom prst="rect">
            <a:avLst/>
          </a:prstGeom>
        </p:spPr>
      </p:pic>
      <p:pic>
        <p:nvPicPr>
          <p:cNvPr id="10" name="Graphic 9">
            <a:extLst>
              <a:ext uri="{FF2B5EF4-FFF2-40B4-BE49-F238E27FC236}">
                <a16:creationId xmlns:a16="http://schemas.microsoft.com/office/drawing/2014/main" id="{767F6939-7B7E-F49F-8219-DC8CDAC85D5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9452"/>
            <a:ext cx="2286000" cy="2286000"/>
          </a:xfrm>
          <a:prstGeom prst="rect">
            <a:avLst/>
          </a:prstGeom>
        </p:spPr>
      </p:pic>
      <p:pic>
        <p:nvPicPr>
          <p:cNvPr id="11" name="Graphic 10">
            <a:extLst>
              <a:ext uri="{FF2B5EF4-FFF2-40B4-BE49-F238E27FC236}">
                <a16:creationId xmlns:a16="http://schemas.microsoft.com/office/drawing/2014/main" id="{FACCA700-291A-CD50-0CF3-749300C8D7A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pic>
        <p:nvPicPr>
          <p:cNvPr id="12" name="Graphic 11">
            <a:extLst>
              <a:ext uri="{FF2B5EF4-FFF2-40B4-BE49-F238E27FC236}">
                <a16:creationId xmlns:a16="http://schemas.microsoft.com/office/drawing/2014/main" id="{0EFADD4D-8EF2-3DF8-F5F4-9459752D546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13" name="Graphic 12">
            <a:extLst>
              <a:ext uri="{FF2B5EF4-FFF2-40B4-BE49-F238E27FC236}">
                <a16:creationId xmlns:a16="http://schemas.microsoft.com/office/drawing/2014/main" id="{B5B36F67-81DA-36AC-5D17-0172FF5A70CA}"/>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dirty="0"/>
              <a:t>Click to edit Master title style</a:t>
            </a:r>
          </a:p>
        </p:txBody>
      </p:sp>
      <p:sp>
        <p:nvSpPr>
          <p:cNvPr id="9" name="Content Placeholder 12">
            <a:extLst>
              <a:ext uri="{FF2B5EF4-FFF2-40B4-BE49-F238E27FC236}">
                <a16:creationId xmlns:a16="http://schemas.microsoft.com/office/drawing/2014/main" id="{4D580F1D-9A19-7B41-1ACE-62B7B5444253}"/>
              </a:ext>
            </a:extLst>
          </p:cNvPr>
          <p:cNvSpPr>
            <a:spLocks noGrp="1"/>
          </p:cNvSpPr>
          <p:nvPr>
            <p:ph sz="quarter" idx="14"/>
          </p:nvPr>
        </p:nvSpPr>
        <p:spPr>
          <a:xfrm>
            <a:off x="841248" y="1527048"/>
            <a:ext cx="10479024" cy="4498848"/>
          </a:xfrm>
        </p:spPr>
        <p:txBody>
          <a:bodyPr>
            <a:normAutofit/>
          </a:bodyPr>
          <a:lstStyle>
            <a:lvl1pPr marL="0" indent="0">
              <a:lnSpc>
                <a:spcPct val="90000"/>
              </a:lnSpc>
              <a:spcBef>
                <a:spcPts val="1000"/>
              </a:spcBef>
              <a:spcAft>
                <a:spcPts val="1800"/>
              </a:spcAft>
              <a:buSzPct val="100000"/>
              <a:buNone/>
              <a:defRPr sz="2000"/>
            </a:lvl1pPr>
            <a:lvl2pPr>
              <a:buSzPct val="100000"/>
              <a:defRPr sz="2000"/>
            </a:lvl2pPr>
            <a:lvl3pPr>
              <a:buSzPct val="100000"/>
              <a:defRPr sz="1800"/>
            </a:lvl3pPr>
            <a:lvl4pPr>
              <a:buSzPct val="100000"/>
              <a:defRPr sz="1800"/>
            </a:lvl4pPr>
            <a:lvl5pPr>
              <a:buSzPct val="10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dirty="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dirty="0"/>
          </a:p>
        </p:txBody>
      </p:sp>
    </p:spTree>
    <p:extLst>
      <p:ext uri="{BB962C8B-B14F-4D97-AF65-F5344CB8AC3E}">
        <p14:creationId xmlns:p14="http://schemas.microsoft.com/office/powerpoint/2010/main" val="3163463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break with image 03">
    <p:bg>
      <p:bgPr>
        <a:solidFill>
          <a:schemeClr val="accent6">
            <a:lumMod val="50000"/>
          </a:schemeClr>
        </a:solidFill>
        <a:effectLst/>
      </p:bgPr>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7E35C9AB-B94F-CACD-3F8A-C5FE3B695994}"/>
              </a:ext>
            </a:extLst>
          </p:cNvPr>
          <p:cNvSpPr>
            <a:spLocks noGrp="1"/>
          </p:cNvSpPr>
          <p:nvPr>
            <p:ph type="pic" sz="quarter" idx="11"/>
          </p:nvPr>
        </p:nvSpPr>
        <p:spPr>
          <a:xfrm>
            <a:off x="6092952" y="0"/>
            <a:ext cx="6099048" cy="6876288"/>
          </a:xfrm>
          <a:solidFill>
            <a:schemeClr val="accent6">
              <a:lumMod val="75000"/>
            </a:schemeClr>
          </a:solidFill>
        </p:spPr>
        <p:txBody>
          <a:bodyPr/>
          <a:lstStyle>
            <a:lvl1pPr marL="0" indent="0" algn="l">
              <a:buNone/>
              <a:defRPr>
                <a:solidFill>
                  <a:schemeClr val="bg1"/>
                </a:solidFill>
              </a:defRPr>
            </a:lvl1pPr>
          </a:lstStyle>
          <a:p>
            <a:endParaRPr lang="en-US" dirty="0"/>
          </a:p>
        </p:txBody>
      </p:sp>
      <p:sp>
        <p:nvSpPr>
          <p:cNvPr id="124" name="Title 123">
            <a:extLst>
              <a:ext uri="{FF2B5EF4-FFF2-40B4-BE49-F238E27FC236}">
                <a16:creationId xmlns:a16="http://schemas.microsoft.com/office/drawing/2014/main" id="{5EF8E4BF-2FB4-FFDD-E565-805C476240FE}"/>
              </a:ext>
            </a:extLst>
          </p:cNvPr>
          <p:cNvSpPr>
            <a:spLocks noGrp="1"/>
          </p:cNvSpPr>
          <p:nvPr>
            <p:ph type="title"/>
          </p:nvPr>
        </p:nvSpPr>
        <p:spPr>
          <a:xfrm>
            <a:off x="841244" y="832104"/>
            <a:ext cx="6099048" cy="5219236"/>
          </a:xfrm>
        </p:spPr>
        <p:txBody>
          <a:bodyPr anchor="t"/>
          <a:lstStyle>
            <a:lvl1pPr>
              <a:lnSpc>
                <a:spcPct val="75000"/>
              </a:lnSpc>
              <a:defRPr sz="8000" b="0" spc="0" baseline="0">
                <a:solidFill>
                  <a:schemeClr val="bg1"/>
                </a:solidFill>
                <a:latin typeface="+mn-lt"/>
              </a:defRPr>
            </a:lvl1pPr>
          </a:lstStyle>
          <a:p>
            <a:r>
              <a:rPr lang="en-US" dirty="0"/>
              <a:t>Click to edit Master title style</a:t>
            </a:r>
          </a:p>
        </p:txBody>
      </p:sp>
      <p:sp>
        <p:nvSpPr>
          <p:cNvPr id="123" name="Text Placeholder 122">
            <a:extLst>
              <a:ext uri="{FF2B5EF4-FFF2-40B4-BE49-F238E27FC236}">
                <a16:creationId xmlns:a16="http://schemas.microsoft.com/office/drawing/2014/main" id="{25C59923-6546-AB3B-534C-22113CD9D671}"/>
              </a:ext>
            </a:extLst>
          </p:cNvPr>
          <p:cNvSpPr>
            <a:spLocks noGrp="1"/>
          </p:cNvSpPr>
          <p:nvPr>
            <p:ph type="body" sz="quarter" idx="15"/>
          </p:nvPr>
        </p:nvSpPr>
        <p:spPr>
          <a:xfrm>
            <a:off x="8401353" y="-1"/>
            <a:ext cx="3790650" cy="1155691"/>
          </a:xfrm>
          <a:custGeom>
            <a:avLst/>
            <a:gdLst>
              <a:gd name="connsiteX0" fmla="*/ 2293575 w 3790650"/>
              <a:gd name="connsiteY0" fmla="*/ 0 h 1155691"/>
              <a:gd name="connsiteX1" fmla="*/ 3790650 w 3790650"/>
              <a:gd name="connsiteY1" fmla="*/ 0 h 1155691"/>
              <a:gd name="connsiteX2" fmla="*/ 3790650 w 3790650"/>
              <a:gd name="connsiteY2" fmla="*/ 1098632 h 1155691"/>
              <a:gd name="connsiteX3" fmla="*/ 3775153 w 3790650"/>
              <a:gd name="connsiteY3" fmla="*/ 1104304 h 1155691"/>
              <a:gd name="connsiteX4" fmla="*/ 3435268 w 3790650"/>
              <a:gd name="connsiteY4" fmla="*/ 1155691 h 1155691"/>
              <a:gd name="connsiteX5" fmla="*/ 2292295 w 3790650"/>
              <a:gd name="connsiteY5" fmla="*/ 12701 h 1155691"/>
              <a:gd name="connsiteX6" fmla="*/ 1280 w 3790650"/>
              <a:gd name="connsiteY6" fmla="*/ 0 h 1155691"/>
              <a:gd name="connsiteX7" fmla="*/ 2284665 w 3790650"/>
              <a:gd name="connsiteY7" fmla="*/ 0 h 1155691"/>
              <a:gd name="connsiteX8" fmla="*/ 2285945 w 3790650"/>
              <a:gd name="connsiteY8" fmla="*/ 12701 h 1155691"/>
              <a:gd name="connsiteX9" fmla="*/ 1142973 w 3790650"/>
              <a:gd name="connsiteY9" fmla="*/ 1155691 h 1155691"/>
              <a:gd name="connsiteX10" fmla="*/ 0 w 3790650"/>
              <a:gd name="connsiteY10" fmla="*/ 12701 h 1155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90650" h="1155691">
                <a:moveTo>
                  <a:pt x="2293575" y="0"/>
                </a:moveTo>
                <a:lnTo>
                  <a:pt x="3790650" y="0"/>
                </a:lnTo>
                <a:lnTo>
                  <a:pt x="3790650" y="1098632"/>
                </a:lnTo>
                <a:lnTo>
                  <a:pt x="3775153" y="1104304"/>
                </a:lnTo>
                <a:cubicBezTo>
                  <a:pt x="3667783" y="1137700"/>
                  <a:pt x="3553627" y="1155691"/>
                  <a:pt x="3435268" y="1155691"/>
                </a:cubicBezTo>
                <a:cubicBezTo>
                  <a:pt x="2804021" y="1155691"/>
                  <a:pt x="2292295" y="643957"/>
                  <a:pt x="2292295" y="12701"/>
                </a:cubicBezTo>
                <a:close/>
                <a:moveTo>
                  <a:pt x="1280" y="0"/>
                </a:moveTo>
                <a:lnTo>
                  <a:pt x="2284665" y="0"/>
                </a:lnTo>
                <a:lnTo>
                  <a:pt x="2285945" y="12701"/>
                </a:lnTo>
                <a:cubicBezTo>
                  <a:pt x="2285945" y="643957"/>
                  <a:pt x="1774219" y="1155691"/>
                  <a:pt x="1142973" y="1155691"/>
                </a:cubicBezTo>
                <a:cubicBezTo>
                  <a:pt x="511726" y="1155691"/>
                  <a:pt x="0" y="643957"/>
                  <a:pt x="0" y="12701"/>
                </a:cubicBezTo>
                <a:close/>
              </a:path>
            </a:pathLst>
          </a:custGeom>
          <a:solidFill>
            <a:schemeClr val="accent6">
              <a:lumMod val="75000"/>
              <a:alpha val="25000"/>
            </a:schemeClr>
          </a:solidFill>
        </p:spPr>
        <p:txBody>
          <a:bodyPr wrap="square">
            <a:noAutofit/>
          </a:bodyPr>
          <a:lstStyle>
            <a:lvl1pPr>
              <a:defRPr>
                <a:noFill/>
              </a:defRPr>
            </a:lvl1pPr>
          </a:lstStyle>
          <a:p>
            <a:pPr lvl="0"/>
            <a:endParaRPr lang="en-US" dirty="0"/>
          </a:p>
        </p:txBody>
      </p:sp>
      <p:sp>
        <p:nvSpPr>
          <p:cNvPr id="48" name="Text Placeholder 47">
            <a:extLst>
              <a:ext uri="{FF2B5EF4-FFF2-40B4-BE49-F238E27FC236}">
                <a16:creationId xmlns:a16="http://schemas.microsoft.com/office/drawing/2014/main" id="{880C9A0C-95B8-C535-9B78-63FDB782BE10}"/>
              </a:ext>
            </a:extLst>
          </p:cNvPr>
          <p:cNvSpPr>
            <a:spLocks noGrp="1"/>
          </p:cNvSpPr>
          <p:nvPr>
            <p:ph type="body" sz="quarter" idx="12"/>
          </p:nvPr>
        </p:nvSpPr>
        <p:spPr>
          <a:xfrm>
            <a:off x="-3" y="5727700"/>
            <a:ext cx="12192003" cy="1130300"/>
          </a:xfrm>
          <a:custGeom>
            <a:avLst/>
            <a:gdLst>
              <a:gd name="connsiteX0" fmla="*/ 11823828 w 12192003"/>
              <a:gd name="connsiteY0" fmla="*/ 0 h 1130300"/>
              <a:gd name="connsiteX1" fmla="*/ 12163721 w 12192003"/>
              <a:gd name="connsiteY1" fmla="*/ 51387 h 1130300"/>
              <a:gd name="connsiteX2" fmla="*/ 12192003 w 12192003"/>
              <a:gd name="connsiteY2" fmla="*/ 61738 h 1130300"/>
              <a:gd name="connsiteX3" fmla="*/ 12192003 w 12192003"/>
              <a:gd name="connsiteY3" fmla="*/ 1130300 h 1130300"/>
              <a:gd name="connsiteX4" fmla="*/ 10681469 w 12192003"/>
              <a:gd name="connsiteY4" fmla="*/ 1130300 h 1130300"/>
              <a:gd name="connsiteX5" fmla="*/ 10686729 w 12192003"/>
              <a:gd name="connsiteY5" fmla="*/ 1026126 h 1130300"/>
              <a:gd name="connsiteX6" fmla="*/ 11823828 w 12192003"/>
              <a:gd name="connsiteY6" fmla="*/ 0 h 1130300"/>
              <a:gd name="connsiteX7" fmla="*/ 9531478 w 12192003"/>
              <a:gd name="connsiteY7" fmla="*/ 0 h 1130300"/>
              <a:gd name="connsiteX8" fmla="*/ 10668577 w 12192003"/>
              <a:gd name="connsiteY8" fmla="*/ 1026126 h 1130300"/>
              <a:gd name="connsiteX9" fmla="*/ 10673837 w 12192003"/>
              <a:gd name="connsiteY9" fmla="*/ 1130300 h 1130300"/>
              <a:gd name="connsiteX10" fmla="*/ 8389119 w 12192003"/>
              <a:gd name="connsiteY10" fmla="*/ 1130300 h 1130300"/>
              <a:gd name="connsiteX11" fmla="*/ 8394379 w 12192003"/>
              <a:gd name="connsiteY11" fmla="*/ 1026126 h 1130300"/>
              <a:gd name="connsiteX12" fmla="*/ 9531478 w 12192003"/>
              <a:gd name="connsiteY12" fmla="*/ 0 h 1130300"/>
              <a:gd name="connsiteX13" fmla="*/ 7239129 w 12192003"/>
              <a:gd name="connsiteY13" fmla="*/ 0 h 1130300"/>
              <a:gd name="connsiteX14" fmla="*/ 8376227 w 12192003"/>
              <a:gd name="connsiteY14" fmla="*/ 1026126 h 1130300"/>
              <a:gd name="connsiteX15" fmla="*/ 8381487 w 12192003"/>
              <a:gd name="connsiteY15" fmla="*/ 1130300 h 1130300"/>
              <a:gd name="connsiteX16" fmla="*/ 6096769 w 12192003"/>
              <a:gd name="connsiteY16" fmla="*/ 1130300 h 1130300"/>
              <a:gd name="connsiteX17" fmla="*/ 6102029 w 12192003"/>
              <a:gd name="connsiteY17" fmla="*/ 1026126 h 1130300"/>
              <a:gd name="connsiteX18" fmla="*/ 7239129 w 12192003"/>
              <a:gd name="connsiteY18" fmla="*/ 0 h 1130300"/>
              <a:gd name="connsiteX19" fmla="*/ 4946780 w 12192003"/>
              <a:gd name="connsiteY19" fmla="*/ 0 h 1130300"/>
              <a:gd name="connsiteX20" fmla="*/ 6083878 w 12192003"/>
              <a:gd name="connsiteY20" fmla="*/ 1026126 h 1130300"/>
              <a:gd name="connsiteX21" fmla="*/ 6089139 w 12192003"/>
              <a:gd name="connsiteY21" fmla="*/ 1130300 h 1130300"/>
              <a:gd name="connsiteX22" fmla="*/ 3804423 w 12192003"/>
              <a:gd name="connsiteY22" fmla="*/ 1130300 h 1130300"/>
              <a:gd name="connsiteX23" fmla="*/ 3809684 w 12192003"/>
              <a:gd name="connsiteY23" fmla="*/ 1026126 h 1130300"/>
              <a:gd name="connsiteX24" fmla="*/ 4946780 w 12192003"/>
              <a:gd name="connsiteY24" fmla="*/ 0 h 1130300"/>
              <a:gd name="connsiteX25" fmla="*/ 2654431 w 12192003"/>
              <a:gd name="connsiteY25" fmla="*/ 0 h 1130300"/>
              <a:gd name="connsiteX26" fmla="*/ 3791530 w 12192003"/>
              <a:gd name="connsiteY26" fmla="*/ 1026126 h 1130300"/>
              <a:gd name="connsiteX27" fmla="*/ 3796791 w 12192003"/>
              <a:gd name="connsiteY27" fmla="*/ 1130300 h 1130300"/>
              <a:gd name="connsiteX28" fmla="*/ 1512072 w 12192003"/>
              <a:gd name="connsiteY28" fmla="*/ 1130300 h 1130300"/>
              <a:gd name="connsiteX29" fmla="*/ 1517332 w 12192003"/>
              <a:gd name="connsiteY29" fmla="*/ 1026126 h 1130300"/>
              <a:gd name="connsiteX30" fmla="*/ 2654431 w 12192003"/>
              <a:gd name="connsiteY30" fmla="*/ 0 h 1130300"/>
              <a:gd name="connsiteX31" fmla="*/ 362080 w 12192003"/>
              <a:gd name="connsiteY31" fmla="*/ 0 h 1130300"/>
              <a:gd name="connsiteX32" fmla="*/ 1499179 w 12192003"/>
              <a:gd name="connsiteY32" fmla="*/ 1026126 h 1130300"/>
              <a:gd name="connsiteX33" fmla="*/ 1504439 w 12192003"/>
              <a:gd name="connsiteY33" fmla="*/ 1130300 h 1130300"/>
              <a:gd name="connsiteX34" fmla="*/ 0 w 12192003"/>
              <a:gd name="connsiteY34" fmla="*/ 1130300 h 1130300"/>
              <a:gd name="connsiteX35" fmla="*/ 0 w 12192003"/>
              <a:gd name="connsiteY35" fmla="*/ 59507 h 1130300"/>
              <a:gd name="connsiteX36" fmla="*/ 22187 w 12192003"/>
              <a:gd name="connsiteY36" fmla="*/ 51387 h 1130300"/>
              <a:gd name="connsiteX37" fmla="*/ 362080 w 12192003"/>
              <a:gd name="connsiteY37" fmla="*/ 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3" h="1130300">
                <a:moveTo>
                  <a:pt x="11823828" y="0"/>
                </a:moveTo>
                <a:cubicBezTo>
                  <a:pt x="11942189" y="0"/>
                  <a:pt x="12056349" y="17991"/>
                  <a:pt x="12163721" y="51387"/>
                </a:cubicBezTo>
                <a:lnTo>
                  <a:pt x="12192003" y="61738"/>
                </a:lnTo>
                <a:lnTo>
                  <a:pt x="12192003" y="1130300"/>
                </a:lnTo>
                <a:lnTo>
                  <a:pt x="10681469" y="1130300"/>
                </a:lnTo>
                <a:lnTo>
                  <a:pt x="10686729" y="1026126"/>
                </a:lnTo>
                <a:cubicBezTo>
                  <a:pt x="10745262" y="449767"/>
                  <a:pt x="11232021" y="0"/>
                  <a:pt x="11823828" y="0"/>
                </a:cubicBezTo>
                <a:close/>
                <a:moveTo>
                  <a:pt x="9531478" y="0"/>
                </a:moveTo>
                <a:cubicBezTo>
                  <a:pt x="10123285" y="0"/>
                  <a:pt x="10610044" y="449767"/>
                  <a:pt x="10668577" y="1026126"/>
                </a:cubicBezTo>
                <a:lnTo>
                  <a:pt x="10673837" y="1130300"/>
                </a:lnTo>
                <a:lnTo>
                  <a:pt x="8389119" y="1130300"/>
                </a:lnTo>
                <a:lnTo>
                  <a:pt x="8394379" y="1026126"/>
                </a:lnTo>
                <a:cubicBezTo>
                  <a:pt x="8452912" y="449767"/>
                  <a:pt x="8939671" y="0"/>
                  <a:pt x="9531478" y="0"/>
                </a:cubicBezTo>
                <a:close/>
                <a:moveTo>
                  <a:pt x="7239129" y="0"/>
                </a:moveTo>
                <a:cubicBezTo>
                  <a:pt x="7830936" y="0"/>
                  <a:pt x="8317694" y="449767"/>
                  <a:pt x="8376227" y="1026126"/>
                </a:cubicBezTo>
                <a:lnTo>
                  <a:pt x="8381487" y="1130300"/>
                </a:lnTo>
                <a:lnTo>
                  <a:pt x="6096769" y="1130300"/>
                </a:lnTo>
                <a:lnTo>
                  <a:pt x="6102029" y="1026126"/>
                </a:lnTo>
                <a:cubicBezTo>
                  <a:pt x="6160563" y="449767"/>
                  <a:pt x="6647322" y="0"/>
                  <a:pt x="7239129" y="0"/>
                </a:cubicBezTo>
                <a:close/>
                <a:moveTo>
                  <a:pt x="4946780" y="0"/>
                </a:moveTo>
                <a:cubicBezTo>
                  <a:pt x="5538587" y="0"/>
                  <a:pt x="6025345" y="449767"/>
                  <a:pt x="6083878" y="1026126"/>
                </a:cubicBezTo>
                <a:lnTo>
                  <a:pt x="6089139" y="1130300"/>
                </a:lnTo>
                <a:lnTo>
                  <a:pt x="3804423" y="1130300"/>
                </a:lnTo>
                <a:lnTo>
                  <a:pt x="3809684" y="1026126"/>
                </a:lnTo>
                <a:cubicBezTo>
                  <a:pt x="3868216" y="449767"/>
                  <a:pt x="4354972" y="0"/>
                  <a:pt x="4946780" y="0"/>
                </a:cubicBezTo>
                <a:close/>
                <a:moveTo>
                  <a:pt x="2654431" y="0"/>
                </a:moveTo>
                <a:cubicBezTo>
                  <a:pt x="3246238" y="0"/>
                  <a:pt x="3732997" y="449767"/>
                  <a:pt x="3791530" y="1026126"/>
                </a:cubicBezTo>
                <a:lnTo>
                  <a:pt x="3796791" y="1130300"/>
                </a:lnTo>
                <a:lnTo>
                  <a:pt x="1512072" y="1130300"/>
                </a:lnTo>
                <a:lnTo>
                  <a:pt x="1517332" y="1026126"/>
                </a:lnTo>
                <a:cubicBezTo>
                  <a:pt x="1575865" y="449767"/>
                  <a:pt x="2062624" y="0"/>
                  <a:pt x="2654431" y="0"/>
                </a:cubicBezTo>
                <a:close/>
                <a:moveTo>
                  <a:pt x="362080" y="0"/>
                </a:moveTo>
                <a:cubicBezTo>
                  <a:pt x="953887" y="0"/>
                  <a:pt x="1440646" y="449767"/>
                  <a:pt x="1499179" y="1026126"/>
                </a:cubicBezTo>
                <a:lnTo>
                  <a:pt x="1504439" y="1130300"/>
                </a:lnTo>
                <a:lnTo>
                  <a:pt x="0" y="1130300"/>
                </a:lnTo>
                <a:lnTo>
                  <a:pt x="0" y="59507"/>
                </a:lnTo>
                <a:lnTo>
                  <a:pt x="22187" y="51387"/>
                </a:lnTo>
                <a:cubicBezTo>
                  <a:pt x="129559" y="17991"/>
                  <a:pt x="243719" y="0"/>
                  <a:pt x="362080" y="0"/>
                </a:cubicBezTo>
                <a:close/>
              </a:path>
            </a:pathLst>
          </a:custGeom>
          <a:solidFill>
            <a:schemeClr val="accent6">
              <a:lumMod val="75000"/>
              <a:alpha val="25000"/>
            </a:schemeClr>
          </a:solidFill>
        </p:spPr>
        <p:txBody>
          <a:bodyPr wrap="square">
            <a:noAutofit/>
          </a:bodyPr>
          <a:lstStyle>
            <a:lvl1pPr>
              <a:defRPr>
                <a:noFill/>
              </a:defRPr>
            </a:lvl1pPr>
          </a:lstStyle>
          <a:p>
            <a:pPr lvl="0"/>
            <a:endParaRPr lang="en-US" dirty="0"/>
          </a:p>
        </p:txBody>
      </p:sp>
      <p:sp>
        <p:nvSpPr>
          <p:cNvPr id="62" name="Text Placeholder 61">
            <a:extLst>
              <a:ext uri="{FF2B5EF4-FFF2-40B4-BE49-F238E27FC236}">
                <a16:creationId xmlns:a16="http://schemas.microsoft.com/office/drawing/2014/main" id="{70972619-C968-1257-58C9-0DC661642915}"/>
              </a:ext>
            </a:extLst>
          </p:cNvPr>
          <p:cNvSpPr>
            <a:spLocks noGrp="1"/>
          </p:cNvSpPr>
          <p:nvPr>
            <p:ph type="body" sz="quarter" idx="13"/>
          </p:nvPr>
        </p:nvSpPr>
        <p:spPr>
          <a:xfrm>
            <a:off x="0" y="5724189"/>
            <a:ext cx="1503729" cy="1133811"/>
          </a:xfrm>
          <a:custGeom>
            <a:avLst/>
            <a:gdLst>
              <a:gd name="connsiteX0" fmla="*/ 367995 w 1503729"/>
              <a:gd name="connsiteY0" fmla="*/ 19 h 1133811"/>
              <a:gd name="connsiteX1" fmla="*/ 1481576 w 1503729"/>
              <a:gd name="connsiteY1" fmla="*/ 913359 h 1133811"/>
              <a:gd name="connsiteX2" fmla="*/ 1503729 w 1503729"/>
              <a:gd name="connsiteY2" fmla="*/ 1133811 h 1133811"/>
              <a:gd name="connsiteX3" fmla="*/ 1371482 w 1503729"/>
              <a:gd name="connsiteY3" fmla="*/ 1133811 h 1133811"/>
              <a:gd name="connsiteX4" fmla="*/ 1275407 w 1503729"/>
              <a:gd name="connsiteY4" fmla="*/ 1118667 h 1133811"/>
              <a:gd name="connsiteX5" fmla="*/ 367995 w 1503729"/>
              <a:gd name="connsiteY5" fmla="*/ 19 h 1133811"/>
              <a:gd name="connsiteX6" fmla="*/ 367996 w 1503729"/>
              <a:gd name="connsiteY6" fmla="*/ 0 h 1133811"/>
              <a:gd name="connsiteX7" fmla="*/ 33218 w 1503729"/>
              <a:gd name="connsiteY7" fmla="*/ 808204 h 1133811"/>
              <a:gd name="connsiteX8" fmla="*/ 0 w 1503729"/>
              <a:gd name="connsiteY8" fmla="*/ 838393 h 1133811"/>
              <a:gd name="connsiteX9" fmla="*/ 0 w 1503729"/>
              <a:gd name="connsiteY9" fmla="*/ 61671 h 1133811"/>
              <a:gd name="connsiteX10" fmla="*/ 28102 w 1503729"/>
              <a:gd name="connsiteY10" fmla="*/ 51386 h 1133811"/>
              <a:gd name="connsiteX11" fmla="*/ 367996 w 1503729"/>
              <a:gd name="connsiteY11" fmla="*/ 0 h 113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3729" h="1133811">
                <a:moveTo>
                  <a:pt x="367995" y="19"/>
                </a:moveTo>
                <a:cubicBezTo>
                  <a:pt x="917788" y="3008"/>
                  <a:pt x="1375686" y="394157"/>
                  <a:pt x="1481576" y="913359"/>
                </a:cubicBezTo>
                <a:lnTo>
                  <a:pt x="1503729" y="1133811"/>
                </a:lnTo>
                <a:lnTo>
                  <a:pt x="1371482" y="1133811"/>
                </a:lnTo>
                <a:lnTo>
                  <a:pt x="1275407" y="1118667"/>
                </a:lnTo>
                <a:cubicBezTo>
                  <a:pt x="757177" y="1010082"/>
                  <a:pt x="368000" y="550498"/>
                  <a:pt x="367995" y="19"/>
                </a:cubicBezTo>
                <a:close/>
                <a:moveTo>
                  <a:pt x="367996" y="0"/>
                </a:moveTo>
                <a:cubicBezTo>
                  <a:pt x="367996" y="315623"/>
                  <a:pt x="240061" y="601366"/>
                  <a:pt x="33218" y="808204"/>
                </a:cubicBezTo>
                <a:lnTo>
                  <a:pt x="0" y="838393"/>
                </a:lnTo>
                <a:lnTo>
                  <a:pt x="0" y="61671"/>
                </a:lnTo>
                <a:lnTo>
                  <a:pt x="28102" y="51386"/>
                </a:lnTo>
                <a:cubicBezTo>
                  <a:pt x="135475" y="17991"/>
                  <a:pt x="249634" y="0"/>
                  <a:pt x="367996" y="0"/>
                </a:cubicBezTo>
                <a:close/>
              </a:path>
            </a:pathLst>
          </a:custGeom>
          <a:solidFill>
            <a:schemeClr val="accent6">
              <a:lumMod val="60000"/>
              <a:lumOff val="40000"/>
              <a:alpha val="20000"/>
            </a:schemeClr>
          </a:solidFill>
          <a:ln w="4154" cap="flat">
            <a:noFill/>
            <a:prstDash val="solid"/>
            <a:miter/>
          </a:ln>
        </p:spPr>
        <p:txBody>
          <a:bodyPr wrap="square">
            <a:noAutofit/>
          </a:bodyPr>
          <a:lstStyle>
            <a:lvl1pPr>
              <a:defRPr>
                <a:noFill/>
              </a:defRPr>
            </a:lvl1pPr>
          </a:lstStyle>
          <a:p>
            <a:pPr lvl="0"/>
            <a:endParaRPr lang="en-US" dirty="0"/>
          </a:p>
        </p:txBody>
      </p:sp>
      <p:sp>
        <p:nvSpPr>
          <p:cNvPr id="93" name="Text Placeholder 92">
            <a:extLst>
              <a:ext uri="{FF2B5EF4-FFF2-40B4-BE49-F238E27FC236}">
                <a16:creationId xmlns:a16="http://schemas.microsoft.com/office/drawing/2014/main" id="{0A4A3873-48BC-94DF-6006-FC7F81660A5D}"/>
              </a:ext>
            </a:extLst>
          </p:cNvPr>
          <p:cNvSpPr>
            <a:spLocks noGrp="1"/>
          </p:cNvSpPr>
          <p:nvPr>
            <p:ph type="body" sz="quarter" idx="14"/>
          </p:nvPr>
        </p:nvSpPr>
        <p:spPr>
          <a:xfrm>
            <a:off x="8401353" y="0"/>
            <a:ext cx="3790647" cy="1143002"/>
          </a:xfrm>
          <a:custGeom>
            <a:avLst/>
            <a:gdLst>
              <a:gd name="connsiteX0" fmla="*/ 3790647 w 3790647"/>
              <a:gd name="connsiteY0" fmla="*/ 304585 h 1143002"/>
              <a:gd name="connsiteX1" fmla="*/ 3790647 w 3790647"/>
              <a:gd name="connsiteY1" fmla="*/ 1081329 h 1143002"/>
              <a:gd name="connsiteX2" fmla="*/ 3762543 w 3790647"/>
              <a:gd name="connsiteY2" fmla="*/ 1091615 h 1143002"/>
              <a:gd name="connsiteX3" fmla="*/ 3422649 w 3790647"/>
              <a:gd name="connsiteY3" fmla="*/ 1143002 h 1143002"/>
              <a:gd name="connsiteX4" fmla="*/ 3757427 w 3790647"/>
              <a:gd name="connsiteY4" fmla="*/ 334777 h 1143002"/>
              <a:gd name="connsiteX5" fmla="*/ 2285997 w 3790647"/>
              <a:gd name="connsiteY5" fmla="*/ 17 h 1143002"/>
              <a:gd name="connsiteX6" fmla="*/ 3422650 w 3790647"/>
              <a:gd name="connsiteY6" fmla="*/ 1142983 h 1143002"/>
              <a:gd name="connsiteX7" fmla="*/ 2285997 w 3790647"/>
              <a:gd name="connsiteY7" fmla="*/ 17 h 1143002"/>
              <a:gd name="connsiteX8" fmla="*/ 0 w 3790647"/>
              <a:gd name="connsiteY8" fmla="*/ 17 h 1143002"/>
              <a:gd name="connsiteX9" fmla="*/ 1136650 w 3790647"/>
              <a:gd name="connsiteY9" fmla="*/ 1142983 h 1143002"/>
              <a:gd name="connsiteX10" fmla="*/ 0 w 3790647"/>
              <a:gd name="connsiteY10" fmla="*/ 17 h 1143002"/>
              <a:gd name="connsiteX11" fmla="*/ 2279650 w 3790647"/>
              <a:gd name="connsiteY11" fmla="*/ 0 h 1143002"/>
              <a:gd name="connsiteX12" fmla="*/ 1136650 w 3790647"/>
              <a:gd name="connsiteY12" fmla="*/ 1143002 h 1143002"/>
              <a:gd name="connsiteX13" fmla="*/ 2279650 w 3790647"/>
              <a:gd name="connsiteY13" fmla="*/ 0 h 1143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0647" h="1143002">
                <a:moveTo>
                  <a:pt x="3790647" y="304585"/>
                </a:moveTo>
                <a:lnTo>
                  <a:pt x="3790647" y="1081329"/>
                </a:lnTo>
                <a:lnTo>
                  <a:pt x="3762543" y="1091615"/>
                </a:lnTo>
                <a:cubicBezTo>
                  <a:pt x="3655170" y="1125011"/>
                  <a:pt x="3541011" y="1143002"/>
                  <a:pt x="3422649" y="1143002"/>
                </a:cubicBezTo>
                <a:cubicBezTo>
                  <a:pt x="3422649" y="827371"/>
                  <a:pt x="3550584" y="541620"/>
                  <a:pt x="3757427" y="334777"/>
                </a:cubicBezTo>
                <a:close/>
                <a:moveTo>
                  <a:pt x="2285997" y="17"/>
                </a:moveTo>
                <a:cubicBezTo>
                  <a:pt x="2914332" y="3435"/>
                  <a:pt x="3422644" y="513848"/>
                  <a:pt x="3422650" y="1142983"/>
                </a:cubicBezTo>
                <a:cubicBezTo>
                  <a:pt x="2794315" y="1139567"/>
                  <a:pt x="2286006" y="629153"/>
                  <a:pt x="2285997" y="17"/>
                </a:cubicBezTo>
                <a:close/>
                <a:moveTo>
                  <a:pt x="0" y="17"/>
                </a:moveTo>
                <a:cubicBezTo>
                  <a:pt x="628334" y="3435"/>
                  <a:pt x="1136644" y="513848"/>
                  <a:pt x="1136650" y="1142983"/>
                </a:cubicBezTo>
                <a:cubicBezTo>
                  <a:pt x="508316" y="1139567"/>
                  <a:pt x="9" y="629153"/>
                  <a:pt x="0" y="17"/>
                </a:cubicBezTo>
                <a:close/>
                <a:moveTo>
                  <a:pt x="2279650" y="0"/>
                </a:moveTo>
                <a:cubicBezTo>
                  <a:pt x="2279650" y="631263"/>
                  <a:pt x="1767910" y="1143002"/>
                  <a:pt x="1136650" y="1143002"/>
                </a:cubicBezTo>
                <a:cubicBezTo>
                  <a:pt x="1136650" y="511739"/>
                  <a:pt x="1648390" y="0"/>
                  <a:pt x="2279650" y="0"/>
                </a:cubicBezTo>
                <a:close/>
              </a:path>
            </a:pathLst>
          </a:custGeom>
          <a:solidFill>
            <a:schemeClr val="accent6">
              <a:lumMod val="60000"/>
              <a:lumOff val="40000"/>
              <a:alpha val="20000"/>
            </a:schemeClr>
          </a:solidFill>
          <a:ln w="4154" cap="flat">
            <a:noFill/>
            <a:prstDash val="solid"/>
            <a:miter/>
          </a:ln>
        </p:spPr>
        <p:txBody>
          <a:bodyPr wrap="square">
            <a:noAutofit/>
          </a:bodyPr>
          <a:lstStyle>
            <a:lvl1pPr>
              <a:defRPr>
                <a:noFill/>
              </a:defRPr>
            </a:lvl1pPr>
          </a:lstStyle>
          <a:p>
            <a:pPr lvl="0"/>
            <a:endParaRPr lang="en-US" dirty="0"/>
          </a:p>
        </p:txBody>
      </p:sp>
      <p:pic>
        <p:nvPicPr>
          <p:cNvPr id="120" name="Graphic 119">
            <a:extLst>
              <a:ext uri="{FF2B5EF4-FFF2-40B4-BE49-F238E27FC236}">
                <a16:creationId xmlns:a16="http://schemas.microsoft.com/office/drawing/2014/main" id="{9C01A786-0C1A-6C4A-1466-1AE233D142A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8908" b="83148"/>
          <a:stretch/>
        </p:blipFill>
        <p:spPr>
          <a:xfrm>
            <a:off x="8401354" y="12700"/>
            <a:ext cx="3790646" cy="1155700"/>
          </a:xfrm>
          <a:prstGeom prst="rect">
            <a:avLst/>
          </a:prstGeom>
        </p:spPr>
      </p:pic>
    </p:spTree>
    <p:extLst>
      <p:ext uri="{BB962C8B-B14F-4D97-AF65-F5344CB8AC3E}">
        <p14:creationId xmlns:p14="http://schemas.microsoft.com/office/powerpoint/2010/main" val="37409718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04">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0059F316-9319-477C-3BD8-C3B19F248AF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7659"/>
          <a:stretch/>
        </p:blipFill>
        <p:spPr>
          <a:xfrm>
            <a:off x="10687350" y="12700"/>
            <a:ext cx="1504649" cy="6858000"/>
          </a:xfrm>
          <a:prstGeom prst="rect">
            <a:avLst/>
          </a:prstGeom>
        </p:spPr>
      </p:pic>
      <p:pic>
        <p:nvPicPr>
          <p:cNvPr id="12" name="Graphic 11">
            <a:extLst>
              <a:ext uri="{FF2B5EF4-FFF2-40B4-BE49-F238E27FC236}">
                <a16:creationId xmlns:a16="http://schemas.microsoft.com/office/drawing/2014/main" id="{AEF98D51-D262-470D-2214-A8A0EDB73625}"/>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4584700"/>
            <a:ext cx="1504649" cy="2286000"/>
          </a:xfrm>
          <a:prstGeom prst="rect">
            <a:avLst/>
          </a:prstGeom>
        </p:spPr>
      </p:pic>
      <p:pic>
        <p:nvPicPr>
          <p:cNvPr id="13" name="Graphic 12">
            <a:extLst>
              <a:ext uri="{FF2B5EF4-FFF2-40B4-BE49-F238E27FC236}">
                <a16:creationId xmlns:a16="http://schemas.microsoft.com/office/drawing/2014/main" id="{3480B83D-EEC7-5C2D-9338-841D0054570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2297076"/>
            <a:ext cx="1504649" cy="2286000"/>
          </a:xfrm>
          <a:prstGeom prst="rect">
            <a:avLst/>
          </a:prstGeom>
        </p:spPr>
      </p:pic>
      <p:pic>
        <p:nvPicPr>
          <p:cNvPr id="14" name="Graphic 13">
            <a:extLst>
              <a:ext uri="{FF2B5EF4-FFF2-40B4-BE49-F238E27FC236}">
                <a16:creationId xmlns:a16="http://schemas.microsoft.com/office/drawing/2014/main" id="{69BE97B1-E4D2-AA2A-1E85-0D598735135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pic>
        <p:nvPicPr>
          <p:cNvPr id="15" name="Graphic 14">
            <a:extLst>
              <a:ext uri="{FF2B5EF4-FFF2-40B4-BE49-F238E27FC236}">
                <a16:creationId xmlns:a16="http://schemas.microsoft.com/office/drawing/2014/main" id="{F227120C-DBC1-2EDA-E58C-E1DAD7E550F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283" r="50000"/>
          <a:stretch/>
        </p:blipFill>
        <p:spPr>
          <a:xfrm>
            <a:off x="0" y="5731979"/>
            <a:ext cx="6096000" cy="1146408"/>
          </a:xfrm>
          <a:prstGeom prst="rect">
            <a:avLst/>
          </a:prstGeom>
        </p:spPr>
      </p:pic>
      <p:pic>
        <p:nvPicPr>
          <p:cNvPr id="17" name="Graphic 16">
            <a:extLst>
              <a:ext uri="{FF2B5EF4-FFF2-40B4-BE49-F238E27FC236}">
                <a16:creationId xmlns:a16="http://schemas.microsoft.com/office/drawing/2014/main" id="{3FDA3437-5725-1727-4B8A-FCE595561932}"/>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18" name="Graphic 17">
            <a:extLst>
              <a:ext uri="{FF2B5EF4-FFF2-40B4-BE49-F238E27FC236}">
                <a16:creationId xmlns:a16="http://schemas.microsoft.com/office/drawing/2014/main" id="{35C8D2AF-CEDF-4131-723C-91569E90C29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dirty="0"/>
              <a:t>Click to edit Master title style</a:t>
            </a:r>
          </a:p>
        </p:txBody>
      </p:sp>
      <p:sp>
        <p:nvSpPr>
          <p:cNvPr id="16" name="Content Placeholder 12">
            <a:extLst>
              <a:ext uri="{FF2B5EF4-FFF2-40B4-BE49-F238E27FC236}">
                <a16:creationId xmlns:a16="http://schemas.microsoft.com/office/drawing/2014/main" id="{854FEE13-908D-1E41-D8D6-51FE4B1E0A0C}"/>
              </a:ext>
            </a:extLst>
          </p:cNvPr>
          <p:cNvSpPr>
            <a:spLocks noGrp="1"/>
          </p:cNvSpPr>
          <p:nvPr>
            <p:ph sz="quarter" idx="13"/>
          </p:nvPr>
        </p:nvSpPr>
        <p:spPr>
          <a:xfrm>
            <a:off x="841248" y="1536827"/>
            <a:ext cx="2862072" cy="4479925"/>
          </a:xfrm>
        </p:spPr>
        <p:txBody>
          <a:bodyPr>
            <a:normAutofit/>
          </a:bodyPr>
          <a:lstStyle>
            <a:lvl1pPr marL="0" indent="0">
              <a:lnSpc>
                <a:spcPct val="90000"/>
              </a:lnSpc>
              <a:spcAft>
                <a:spcPts val="1800"/>
              </a:spcAft>
              <a:buSzPct val="100000"/>
              <a:buNone/>
              <a:defRPr sz="2000" b="1"/>
            </a:lvl1pPr>
            <a:lvl2pPr>
              <a:buSzPct val="100000"/>
              <a:defRPr sz="2000"/>
            </a:lvl2pPr>
            <a:lvl3pPr>
              <a:buSzPct val="100000"/>
              <a:defRPr sz="1800"/>
            </a:lvl3pPr>
            <a:lvl4pPr>
              <a:buSzPct val="100000"/>
              <a:defRPr sz="1800"/>
            </a:lvl4pPr>
            <a:lvl5pPr>
              <a:buSzPct val="10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2">
            <a:extLst>
              <a:ext uri="{FF2B5EF4-FFF2-40B4-BE49-F238E27FC236}">
                <a16:creationId xmlns:a16="http://schemas.microsoft.com/office/drawing/2014/main" id="{4D580F1D-9A19-7B41-1ACE-62B7B5444253}"/>
              </a:ext>
            </a:extLst>
          </p:cNvPr>
          <p:cNvSpPr>
            <a:spLocks noGrp="1"/>
          </p:cNvSpPr>
          <p:nvPr>
            <p:ph sz="quarter" idx="14"/>
          </p:nvPr>
        </p:nvSpPr>
        <p:spPr>
          <a:xfrm>
            <a:off x="4791456" y="1536827"/>
            <a:ext cx="5650992" cy="4480560"/>
          </a:xfrm>
        </p:spPr>
        <p:txBody>
          <a:bodyPr>
            <a:normAutofit/>
          </a:bodyPr>
          <a:lstStyle>
            <a:lvl1pPr marL="457200" indent="-457200">
              <a:lnSpc>
                <a:spcPct val="90000"/>
              </a:lnSpc>
              <a:spcBef>
                <a:spcPts val="1000"/>
              </a:spcBef>
              <a:spcAft>
                <a:spcPts val="0"/>
              </a:spcAft>
              <a:buSzPct val="100000"/>
              <a:buFont typeface="+mj-lt"/>
              <a:buAutoNum type="arabicPeriod"/>
              <a:defRPr sz="2000"/>
            </a:lvl1pPr>
            <a:lvl2pPr marL="914400" indent="-457200">
              <a:buSzPct val="100000"/>
              <a:buFont typeface="+mj-lt"/>
              <a:buAutoNum type="alphaLcPeriod"/>
              <a:defRPr sz="2000"/>
            </a:lvl2pPr>
            <a:lvl3pPr marL="1371600" indent="-457200">
              <a:buSzPct val="100000"/>
              <a:buFont typeface="+mj-lt"/>
              <a:buAutoNum type="romanLcPeriod"/>
              <a:defRPr sz="1800"/>
            </a:lvl3pPr>
            <a:lvl4pPr marL="1828800" indent="-457200">
              <a:buSzPct val="100000"/>
              <a:buFont typeface="+mj-lt"/>
              <a:buAutoNum type="arabicParenR"/>
              <a:defRPr sz="1800"/>
            </a:lvl4pPr>
            <a:lvl5pPr marL="2286000" indent="-457200">
              <a:buSzPct val="100000"/>
              <a:buFont typeface="+mj-lt"/>
              <a:buAutoNum type="alphaLcParen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dirty="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dirty="0"/>
          </a:p>
        </p:txBody>
      </p:sp>
    </p:spTree>
    <p:extLst>
      <p:ext uri="{BB962C8B-B14F-4D97-AF65-F5344CB8AC3E}">
        <p14:creationId xmlns:p14="http://schemas.microsoft.com/office/powerpoint/2010/main" val="22846079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lumMod val="50000"/>
          </a:schemeClr>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10FBCDE-EE59-33A6-32CA-9F6279AA43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2700"/>
            <a:ext cx="12192000" cy="6858000"/>
          </a:xfrm>
          <a:prstGeom prst="rect">
            <a:avLst/>
          </a:prstGeom>
        </p:spPr>
      </p:pic>
      <p:pic>
        <p:nvPicPr>
          <p:cNvPr id="6" name="Graphic 5">
            <a:extLst>
              <a:ext uri="{FF2B5EF4-FFF2-40B4-BE49-F238E27FC236}">
                <a16:creationId xmlns:a16="http://schemas.microsoft.com/office/drawing/2014/main" id="{E45A58EF-738C-B1BA-F49A-84ADB68F8A88}"/>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49858"/>
          <a:stretch/>
        </p:blipFill>
        <p:spPr>
          <a:xfrm>
            <a:off x="8401354" y="9452"/>
            <a:ext cx="2286000" cy="1146248"/>
          </a:xfrm>
          <a:prstGeom prst="rect">
            <a:avLst/>
          </a:prstGeom>
        </p:spPr>
      </p:pic>
      <p:pic>
        <p:nvPicPr>
          <p:cNvPr id="7" name="Graphic 6">
            <a:extLst>
              <a:ext uri="{FF2B5EF4-FFF2-40B4-BE49-F238E27FC236}">
                <a16:creationId xmlns:a16="http://schemas.microsoft.com/office/drawing/2014/main" id="{37F78E2C-6843-1373-E993-79393D8584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49858"/>
          <a:stretch/>
        </p:blipFill>
        <p:spPr>
          <a:xfrm>
            <a:off x="10687351" y="9452"/>
            <a:ext cx="1504649" cy="1146248"/>
          </a:xfrm>
          <a:prstGeom prst="rect">
            <a:avLst/>
          </a:prstGeom>
        </p:spPr>
      </p:pic>
      <p:pic>
        <p:nvPicPr>
          <p:cNvPr id="8" name="Graphic 7">
            <a:extLst>
              <a:ext uri="{FF2B5EF4-FFF2-40B4-BE49-F238E27FC236}">
                <a16:creationId xmlns:a16="http://schemas.microsoft.com/office/drawing/2014/main" id="{9559DD38-C8CC-7B28-F492-ACB263A8147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9" name="Graphic 8">
            <a:extLst>
              <a:ext uri="{FF2B5EF4-FFF2-40B4-BE49-F238E27FC236}">
                <a16:creationId xmlns:a16="http://schemas.microsoft.com/office/drawing/2014/main" id="{8DEFF3B2-90E8-5D9B-CEA8-00B05000BF0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13" name="Title 123">
            <a:extLst>
              <a:ext uri="{FF2B5EF4-FFF2-40B4-BE49-F238E27FC236}">
                <a16:creationId xmlns:a16="http://schemas.microsoft.com/office/drawing/2014/main" id="{0B9C7C4B-FC2C-5D51-5679-3D5ED85185DA}"/>
              </a:ext>
            </a:extLst>
          </p:cNvPr>
          <p:cNvSpPr>
            <a:spLocks noGrp="1"/>
          </p:cNvSpPr>
          <p:nvPr>
            <p:ph type="title"/>
          </p:nvPr>
        </p:nvSpPr>
        <p:spPr>
          <a:xfrm>
            <a:off x="841243" y="832104"/>
            <a:ext cx="10479088" cy="2587625"/>
          </a:xfrm>
        </p:spPr>
        <p:txBody>
          <a:bodyPr anchor="t"/>
          <a:lstStyle>
            <a:lvl1pPr>
              <a:lnSpc>
                <a:spcPct val="75000"/>
              </a:lnSpc>
              <a:defRPr sz="8000" b="0" spc="0" baseline="0">
                <a:solidFill>
                  <a:schemeClr val="bg1"/>
                </a:solidFill>
                <a:latin typeface="+mn-lt"/>
              </a:defRPr>
            </a:lvl1pPr>
          </a:lstStyle>
          <a:p>
            <a:r>
              <a:rPr lang="en-US" dirty="0"/>
              <a:t>Click to edit Master title style</a:t>
            </a:r>
          </a:p>
        </p:txBody>
      </p:sp>
      <p:sp>
        <p:nvSpPr>
          <p:cNvPr id="10" name="Text Placeholder 9">
            <a:extLst>
              <a:ext uri="{FF2B5EF4-FFF2-40B4-BE49-F238E27FC236}">
                <a16:creationId xmlns:a16="http://schemas.microsoft.com/office/drawing/2014/main" id="{C79F5B69-7199-E3E6-5554-6CC2207D48E4}"/>
              </a:ext>
            </a:extLst>
          </p:cNvPr>
          <p:cNvSpPr>
            <a:spLocks noGrp="1"/>
          </p:cNvSpPr>
          <p:nvPr>
            <p:ph type="body" sz="quarter" idx="11"/>
          </p:nvPr>
        </p:nvSpPr>
        <p:spPr>
          <a:xfrm>
            <a:off x="841375" y="3705309"/>
            <a:ext cx="10479088" cy="2587625"/>
          </a:xfrm>
        </p:spPr>
        <p:txBody>
          <a:bodyPr/>
          <a:lstStyle>
            <a:lvl1pPr marL="0" indent="0">
              <a:lnSpc>
                <a:spcPct val="130000"/>
              </a:lnSpc>
              <a:spcAft>
                <a:spcPts val="1000"/>
              </a:spcAft>
              <a:buNone/>
              <a:defRPr b="1" i="0" cap="all" spc="300" baseline="0">
                <a:solidFill>
                  <a:schemeClr val="bg1"/>
                </a:solidFill>
                <a:latin typeface="+mj-lt"/>
              </a:defRPr>
            </a:lvl1pPr>
          </a:lstStyle>
          <a:p>
            <a:pPr lvl="0"/>
            <a:r>
              <a:rPr lang="en-US" dirty="0"/>
              <a:t>Click to edit Master text styles</a:t>
            </a:r>
          </a:p>
        </p:txBody>
      </p:sp>
    </p:spTree>
    <p:extLst>
      <p:ext uri="{BB962C8B-B14F-4D97-AF65-F5344CB8AC3E}">
        <p14:creationId xmlns:p14="http://schemas.microsoft.com/office/powerpoint/2010/main" val="1430931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01">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A1EF8CAB-74EE-F5E0-2A98-D49729C5739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0000" t="1" b="49999"/>
          <a:stretch/>
        </p:blipFill>
        <p:spPr>
          <a:xfrm>
            <a:off x="6096000" y="0"/>
            <a:ext cx="6095999" cy="3429000"/>
          </a:xfrm>
          <a:prstGeom prst="rect">
            <a:avLst/>
          </a:prstGeom>
        </p:spPr>
      </p:pic>
      <p:pic>
        <p:nvPicPr>
          <p:cNvPr id="6" name="Graphic 5">
            <a:extLst>
              <a:ext uri="{FF2B5EF4-FFF2-40B4-BE49-F238E27FC236}">
                <a16:creationId xmlns:a16="http://schemas.microsoft.com/office/drawing/2014/main" id="{8783521D-ED5D-D5DB-16FA-CD1B1203DF6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283" r="87659"/>
          <a:stretch/>
        </p:blipFill>
        <p:spPr>
          <a:xfrm>
            <a:off x="0" y="5731979"/>
            <a:ext cx="1504645" cy="1146408"/>
          </a:xfrm>
          <a:prstGeom prst="rect">
            <a:avLst/>
          </a:prstGeom>
        </p:spPr>
      </p:pic>
      <p:pic>
        <p:nvPicPr>
          <p:cNvPr id="7" name="Graphic 6">
            <a:extLst>
              <a:ext uri="{FF2B5EF4-FFF2-40B4-BE49-F238E27FC236}">
                <a16:creationId xmlns:a16="http://schemas.microsoft.com/office/drawing/2014/main" id="{9381EED1-F8B1-76DD-2AF9-959C65437FF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9452"/>
            <a:ext cx="2286000" cy="2286000"/>
          </a:xfrm>
          <a:prstGeom prst="rect">
            <a:avLst/>
          </a:prstGeom>
        </p:spPr>
      </p:pic>
      <p:pic>
        <p:nvPicPr>
          <p:cNvPr id="8" name="Graphic 7">
            <a:extLst>
              <a:ext uri="{FF2B5EF4-FFF2-40B4-BE49-F238E27FC236}">
                <a16:creationId xmlns:a16="http://schemas.microsoft.com/office/drawing/2014/main" id="{1D23ADF4-87AF-5693-9986-341478D502BD}"/>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pic>
        <p:nvPicPr>
          <p:cNvPr id="9" name="Graphic 8">
            <a:extLst>
              <a:ext uri="{FF2B5EF4-FFF2-40B4-BE49-F238E27FC236}">
                <a16:creationId xmlns:a16="http://schemas.microsoft.com/office/drawing/2014/main" id="{2E5EE104-2241-C262-895C-BCA769134010}"/>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dirty="0"/>
              <a:t>Click to edit Master title style</a:t>
            </a:r>
          </a:p>
        </p:txBody>
      </p:sp>
      <p:sp>
        <p:nvSpPr>
          <p:cNvPr id="14" name="Content Placeholder 12">
            <a:extLst>
              <a:ext uri="{FF2B5EF4-FFF2-40B4-BE49-F238E27FC236}">
                <a16:creationId xmlns:a16="http://schemas.microsoft.com/office/drawing/2014/main" id="{19B7E7AC-A0E6-BE9A-4728-8FE036CF3538}"/>
              </a:ext>
            </a:extLst>
          </p:cNvPr>
          <p:cNvSpPr>
            <a:spLocks noGrp="1"/>
          </p:cNvSpPr>
          <p:nvPr>
            <p:ph sz="quarter" idx="13"/>
          </p:nvPr>
        </p:nvSpPr>
        <p:spPr>
          <a:xfrm>
            <a:off x="841248" y="1536827"/>
            <a:ext cx="6556375" cy="4479925"/>
          </a:xfrm>
        </p:spPr>
        <p:txBody>
          <a:bodyPr>
            <a:normAutofit/>
          </a:bodyPr>
          <a:lstStyle>
            <a:lvl1pPr>
              <a:lnSpc>
                <a:spcPct val="140000"/>
              </a:lnSpc>
              <a:spcAft>
                <a:spcPts val="0"/>
              </a:spcAft>
              <a:defRPr sz="2800"/>
            </a:lvl1pPr>
            <a:lvl2pPr>
              <a:defRPr sz="2800"/>
            </a:lvl2pPr>
            <a:lvl3pPr>
              <a:defRPr sz="2400"/>
            </a:lvl3pPr>
            <a:lvl4pPr>
              <a:defRPr sz="24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dirty="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dirty="0"/>
          </a:p>
        </p:txBody>
      </p:sp>
    </p:spTree>
    <p:extLst>
      <p:ext uri="{BB962C8B-B14F-4D97-AF65-F5344CB8AC3E}">
        <p14:creationId xmlns:p14="http://schemas.microsoft.com/office/powerpoint/2010/main" val="1895640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with image 01">
    <p:bg>
      <p:bgPr>
        <a:solidFill>
          <a:schemeClr val="accent6">
            <a:lumMod val="50000"/>
          </a:schemeClr>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F0337A6-0579-B5BC-C526-F7EBDDB8E84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0000" t="1" b="49999"/>
          <a:stretch/>
        </p:blipFill>
        <p:spPr>
          <a:xfrm>
            <a:off x="6096000" y="0"/>
            <a:ext cx="6095999" cy="3429000"/>
          </a:xfrm>
          <a:prstGeom prst="rect">
            <a:avLst/>
          </a:prstGeom>
        </p:spPr>
      </p:pic>
      <p:pic>
        <p:nvPicPr>
          <p:cNvPr id="4" name="Graphic 3">
            <a:extLst>
              <a:ext uri="{FF2B5EF4-FFF2-40B4-BE49-F238E27FC236}">
                <a16:creationId xmlns:a16="http://schemas.microsoft.com/office/drawing/2014/main" id="{4166F179-9203-AC2D-A267-E25FA28E978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283" r="50000"/>
          <a:stretch/>
        </p:blipFill>
        <p:spPr>
          <a:xfrm>
            <a:off x="0" y="5731979"/>
            <a:ext cx="6096000" cy="1146408"/>
          </a:xfrm>
          <a:prstGeom prst="rect">
            <a:avLst/>
          </a:prstGeom>
        </p:spPr>
      </p:pic>
      <p:pic>
        <p:nvPicPr>
          <p:cNvPr id="10" name="Graphic 9">
            <a:extLst>
              <a:ext uri="{FF2B5EF4-FFF2-40B4-BE49-F238E27FC236}">
                <a16:creationId xmlns:a16="http://schemas.microsoft.com/office/drawing/2014/main" id="{4BFC5468-5E1B-2FE4-DA95-D0CCC383D3E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9452"/>
            <a:ext cx="2286000" cy="2286000"/>
          </a:xfrm>
          <a:prstGeom prst="rect">
            <a:avLst/>
          </a:prstGeom>
        </p:spPr>
      </p:pic>
      <p:pic>
        <p:nvPicPr>
          <p:cNvPr id="12" name="Graphic 11">
            <a:extLst>
              <a:ext uri="{FF2B5EF4-FFF2-40B4-BE49-F238E27FC236}">
                <a16:creationId xmlns:a16="http://schemas.microsoft.com/office/drawing/2014/main" id="{617493C4-12E7-500C-5FD5-68370B57A205}"/>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pic>
        <p:nvPicPr>
          <p:cNvPr id="13" name="Graphic 12">
            <a:extLst>
              <a:ext uri="{FF2B5EF4-FFF2-40B4-BE49-F238E27FC236}">
                <a16:creationId xmlns:a16="http://schemas.microsoft.com/office/drawing/2014/main" id="{149B5038-6091-D5DF-F2DA-3900885F498D}"/>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14" name="Graphic 13">
            <a:extLst>
              <a:ext uri="{FF2B5EF4-FFF2-40B4-BE49-F238E27FC236}">
                <a16:creationId xmlns:a16="http://schemas.microsoft.com/office/drawing/2014/main" id="{9442ADAB-F6BA-A55C-036E-C837F95C8F8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16" name="Picture Placeholder 15">
            <a:extLst>
              <a:ext uri="{FF2B5EF4-FFF2-40B4-BE49-F238E27FC236}">
                <a16:creationId xmlns:a16="http://schemas.microsoft.com/office/drawing/2014/main" id="{7E35C9AB-B94F-CACD-3F8A-C5FE3B695994}"/>
              </a:ext>
            </a:extLst>
          </p:cNvPr>
          <p:cNvSpPr>
            <a:spLocks noGrp="1"/>
          </p:cNvSpPr>
          <p:nvPr>
            <p:ph type="pic" sz="quarter" idx="11"/>
          </p:nvPr>
        </p:nvSpPr>
        <p:spPr>
          <a:xfrm>
            <a:off x="6111240" y="2231136"/>
            <a:ext cx="6080760" cy="4626864"/>
          </a:xfrm>
          <a:solidFill>
            <a:schemeClr val="accent6">
              <a:lumMod val="50000"/>
            </a:schemeClr>
          </a:solidFill>
        </p:spPr>
        <p:txBody>
          <a:bodyPr/>
          <a:lstStyle>
            <a:lvl1pPr marL="0" indent="0" algn="r">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9BAE121A-5259-1180-7385-CE2C03431052}"/>
              </a:ext>
            </a:extLst>
          </p:cNvPr>
          <p:cNvSpPr>
            <a:spLocks noGrp="1"/>
          </p:cNvSpPr>
          <p:nvPr>
            <p:ph type="title"/>
          </p:nvPr>
        </p:nvSpPr>
        <p:spPr>
          <a:xfrm>
            <a:off x="841248" y="841248"/>
            <a:ext cx="6931152" cy="557784"/>
          </a:xfrm>
        </p:spPr>
        <p:txBody>
          <a:bodyPr anchor="t"/>
          <a:lstStyle>
            <a:lvl1pPr>
              <a:defRPr sz="2000" b="1" cap="all" spc="300" baseline="0">
                <a:solidFill>
                  <a:schemeClr val="bg1">
                    <a:lumMod val="95000"/>
                  </a:schemeClr>
                </a:solidFill>
              </a:defRPr>
            </a:lvl1pPr>
          </a:lstStyle>
          <a:p>
            <a:r>
              <a:rPr lang="en-US" dirty="0"/>
              <a:t>Click to edit Master title style</a:t>
            </a:r>
          </a:p>
        </p:txBody>
      </p:sp>
      <p:sp>
        <p:nvSpPr>
          <p:cNvPr id="11" name="Text Placeholder 10">
            <a:extLst>
              <a:ext uri="{FF2B5EF4-FFF2-40B4-BE49-F238E27FC236}">
                <a16:creationId xmlns:a16="http://schemas.microsoft.com/office/drawing/2014/main" id="{B810682D-F26A-B1BF-CD97-BB8BD31B2F32}"/>
              </a:ext>
            </a:extLst>
          </p:cNvPr>
          <p:cNvSpPr>
            <a:spLocks noGrp="1"/>
          </p:cNvSpPr>
          <p:nvPr>
            <p:ph type="body" sz="quarter" idx="10"/>
          </p:nvPr>
        </p:nvSpPr>
        <p:spPr>
          <a:xfrm>
            <a:off x="841247" y="1536192"/>
            <a:ext cx="6931152" cy="4480560"/>
          </a:xfrm>
        </p:spPr>
        <p:txBody>
          <a:bodyPr/>
          <a:lstStyle>
            <a:lvl1pPr marL="0" indent="0">
              <a:lnSpc>
                <a:spcPct val="75000"/>
              </a:lnSpc>
              <a:buNone/>
              <a:defRPr sz="8000">
                <a:solidFill>
                  <a:schemeClr val="bg1">
                    <a:lumMod val="95000"/>
                  </a:schemeClr>
                </a:solidFill>
              </a:defRPr>
            </a:lvl1pPr>
          </a:lstStyle>
          <a:p>
            <a:pPr lvl="0"/>
            <a:r>
              <a:rPr lang="en-US" dirty="0"/>
              <a:t>Click to edit Master text styles</a:t>
            </a:r>
          </a:p>
        </p:txBody>
      </p:sp>
    </p:spTree>
    <p:extLst>
      <p:ext uri="{BB962C8B-B14F-4D97-AF65-F5344CB8AC3E}">
        <p14:creationId xmlns:p14="http://schemas.microsoft.com/office/powerpoint/2010/main" val="789452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18B122A-848F-E50E-C503-3930933A5C6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8908"/>
          <a:stretch/>
        </p:blipFill>
        <p:spPr>
          <a:xfrm>
            <a:off x="8401354" y="0"/>
            <a:ext cx="3790646" cy="6857999"/>
          </a:xfrm>
          <a:prstGeom prst="rect">
            <a:avLst/>
          </a:prstGeom>
        </p:spPr>
      </p:pic>
      <p:pic>
        <p:nvPicPr>
          <p:cNvPr id="12" name="Graphic 11">
            <a:extLst>
              <a:ext uri="{FF2B5EF4-FFF2-40B4-BE49-F238E27FC236}">
                <a16:creationId xmlns:a16="http://schemas.microsoft.com/office/drawing/2014/main" id="{08CD9875-E4AF-D7EA-9F8B-D27F2C3104A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2297076"/>
            <a:ext cx="2286000" cy="2286000"/>
          </a:xfrm>
          <a:prstGeom prst="rect">
            <a:avLst/>
          </a:prstGeom>
        </p:spPr>
      </p:pic>
      <p:pic>
        <p:nvPicPr>
          <p:cNvPr id="13" name="Graphic 12">
            <a:extLst>
              <a:ext uri="{FF2B5EF4-FFF2-40B4-BE49-F238E27FC236}">
                <a16:creationId xmlns:a16="http://schemas.microsoft.com/office/drawing/2014/main" id="{8513E8A3-5E78-5821-6B7B-AF6343ACA73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2297076"/>
            <a:ext cx="1504649" cy="2286000"/>
          </a:xfrm>
          <a:prstGeom prst="rect">
            <a:avLst/>
          </a:prstGeom>
        </p:spPr>
      </p:pic>
      <p:pic>
        <p:nvPicPr>
          <p:cNvPr id="14" name="Graphic 13">
            <a:extLst>
              <a:ext uri="{FF2B5EF4-FFF2-40B4-BE49-F238E27FC236}">
                <a16:creationId xmlns:a16="http://schemas.microsoft.com/office/drawing/2014/main" id="{E256415C-5388-7D35-1C15-8DA4ACDCA1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9452"/>
            <a:ext cx="2286000" cy="2286000"/>
          </a:xfrm>
          <a:prstGeom prst="rect">
            <a:avLst/>
          </a:prstGeom>
        </p:spPr>
      </p:pic>
      <p:pic>
        <p:nvPicPr>
          <p:cNvPr id="15" name="Graphic 14">
            <a:extLst>
              <a:ext uri="{FF2B5EF4-FFF2-40B4-BE49-F238E27FC236}">
                <a16:creationId xmlns:a16="http://schemas.microsoft.com/office/drawing/2014/main" id="{8B78E2E7-B83A-F17C-9869-FED59DD512EA}"/>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dirty="0"/>
              <a:t>Click to edit Master title style</a:t>
            </a:r>
          </a:p>
        </p:txBody>
      </p:sp>
      <p:sp>
        <p:nvSpPr>
          <p:cNvPr id="16" name="Content Placeholder 12">
            <a:extLst>
              <a:ext uri="{FF2B5EF4-FFF2-40B4-BE49-F238E27FC236}">
                <a16:creationId xmlns:a16="http://schemas.microsoft.com/office/drawing/2014/main" id="{854FEE13-908D-1E41-D8D6-51FE4B1E0A0C}"/>
              </a:ext>
            </a:extLst>
          </p:cNvPr>
          <p:cNvSpPr>
            <a:spLocks noGrp="1"/>
          </p:cNvSpPr>
          <p:nvPr>
            <p:ph sz="quarter" idx="13"/>
          </p:nvPr>
        </p:nvSpPr>
        <p:spPr>
          <a:xfrm>
            <a:off x="841248" y="1536827"/>
            <a:ext cx="6556375" cy="4479925"/>
          </a:xfrm>
        </p:spPr>
        <p:txBody>
          <a:bodyPr>
            <a:normAutofit/>
          </a:bodyPr>
          <a:lstStyle>
            <a:lvl1pPr>
              <a:lnSpc>
                <a:spcPct val="90000"/>
              </a:lnSpc>
              <a:spcAft>
                <a:spcPts val="1800"/>
              </a:spcAft>
              <a:buSzPct val="100000"/>
              <a:defRPr sz="2000"/>
            </a:lvl1pPr>
            <a:lvl2pPr>
              <a:buSzPct val="100000"/>
              <a:defRPr sz="2000"/>
            </a:lvl2pPr>
            <a:lvl3pPr>
              <a:buSzPct val="100000"/>
              <a:defRPr sz="1800"/>
            </a:lvl3pPr>
            <a:lvl4pPr>
              <a:buSzPct val="100000"/>
              <a:defRPr sz="1800"/>
            </a:lvl4pPr>
            <a:lvl5pPr>
              <a:buSzPct val="10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dirty="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dirty="0"/>
          </a:p>
        </p:txBody>
      </p:sp>
    </p:spTree>
    <p:extLst>
      <p:ext uri="{BB962C8B-B14F-4D97-AF65-F5344CB8AC3E}">
        <p14:creationId xmlns:p14="http://schemas.microsoft.com/office/powerpoint/2010/main" val="758616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break with image 02">
    <p:bg>
      <p:bgPr>
        <a:solidFill>
          <a:schemeClr val="accent6">
            <a:lumMod val="50000"/>
          </a:schemeClr>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321C850-160D-5CD7-B829-ADE752EA7AB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0000"/>
          <a:stretch/>
        </p:blipFill>
        <p:spPr>
          <a:xfrm>
            <a:off x="6096000" y="0"/>
            <a:ext cx="6096000" cy="6857999"/>
          </a:xfrm>
          <a:prstGeom prst="rect">
            <a:avLst/>
          </a:prstGeom>
        </p:spPr>
      </p:pic>
      <p:pic>
        <p:nvPicPr>
          <p:cNvPr id="6" name="Graphic 5">
            <a:extLst>
              <a:ext uri="{FF2B5EF4-FFF2-40B4-BE49-F238E27FC236}">
                <a16:creationId xmlns:a16="http://schemas.microsoft.com/office/drawing/2014/main" id="{33105707-8D59-D00C-596A-380479D0E0D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2297076"/>
            <a:ext cx="2286000" cy="2286000"/>
          </a:xfrm>
          <a:prstGeom prst="rect">
            <a:avLst/>
          </a:prstGeom>
        </p:spPr>
      </p:pic>
      <p:pic>
        <p:nvPicPr>
          <p:cNvPr id="7" name="Graphic 6">
            <a:extLst>
              <a:ext uri="{FF2B5EF4-FFF2-40B4-BE49-F238E27FC236}">
                <a16:creationId xmlns:a16="http://schemas.microsoft.com/office/drawing/2014/main" id="{3DC4FC4F-BE00-1554-FEBD-DE21F3AB35B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2297076"/>
            <a:ext cx="1504649" cy="2286000"/>
          </a:xfrm>
          <a:prstGeom prst="rect">
            <a:avLst/>
          </a:prstGeom>
        </p:spPr>
      </p:pic>
      <p:pic>
        <p:nvPicPr>
          <p:cNvPr id="8" name="Graphic 7">
            <a:extLst>
              <a:ext uri="{FF2B5EF4-FFF2-40B4-BE49-F238E27FC236}">
                <a16:creationId xmlns:a16="http://schemas.microsoft.com/office/drawing/2014/main" id="{0A310F08-0B34-7E1C-7605-4F81502355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9452"/>
            <a:ext cx="2286000" cy="2286000"/>
          </a:xfrm>
          <a:prstGeom prst="rect">
            <a:avLst/>
          </a:prstGeom>
        </p:spPr>
      </p:pic>
      <p:pic>
        <p:nvPicPr>
          <p:cNvPr id="9" name="Graphic 8">
            <a:extLst>
              <a:ext uri="{FF2B5EF4-FFF2-40B4-BE49-F238E27FC236}">
                <a16:creationId xmlns:a16="http://schemas.microsoft.com/office/drawing/2014/main" id="{63371AFC-6FAC-3C10-CCC0-ECE8DB9E9972}"/>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sp>
        <p:nvSpPr>
          <p:cNvPr id="2" name="Title 1">
            <a:extLst>
              <a:ext uri="{FF2B5EF4-FFF2-40B4-BE49-F238E27FC236}">
                <a16:creationId xmlns:a16="http://schemas.microsoft.com/office/drawing/2014/main" id="{9BAE121A-5259-1180-7385-CE2C03431052}"/>
              </a:ext>
            </a:extLst>
          </p:cNvPr>
          <p:cNvSpPr>
            <a:spLocks noGrp="1"/>
          </p:cNvSpPr>
          <p:nvPr>
            <p:ph type="title"/>
          </p:nvPr>
        </p:nvSpPr>
        <p:spPr>
          <a:xfrm>
            <a:off x="841248" y="841248"/>
            <a:ext cx="10479024" cy="557784"/>
          </a:xfrm>
        </p:spPr>
        <p:txBody>
          <a:bodyPr anchor="t"/>
          <a:lstStyle>
            <a:lvl1pPr>
              <a:defRPr sz="2000" b="1" cap="all" spc="300" baseline="0">
                <a:solidFill>
                  <a:schemeClr val="bg1">
                    <a:lumMod val="95000"/>
                  </a:schemeClr>
                </a:solidFill>
              </a:defRPr>
            </a:lvl1pPr>
          </a:lstStyle>
          <a:p>
            <a:r>
              <a:rPr lang="en-US" dirty="0"/>
              <a:t>Click to edit Master title style</a:t>
            </a:r>
          </a:p>
        </p:txBody>
      </p:sp>
      <p:sp>
        <p:nvSpPr>
          <p:cNvPr id="11" name="Text Placeholder 10">
            <a:extLst>
              <a:ext uri="{FF2B5EF4-FFF2-40B4-BE49-F238E27FC236}">
                <a16:creationId xmlns:a16="http://schemas.microsoft.com/office/drawing/2014/main" id="{B810682D-F26A-B1BF-CD97-BB8BD31B2F32}"/>
              </a:ext>
            </a:extLst>
          </p:cNvPr>
          <p:cNvSpPr>
            <a:spLocks noGrp="1"/>
          </p:cNvSpPr>
          <p:nvPr>
            <p:ph type="body" sz="quarter" idx="10"/>
          </p:nvPr>
        </p:nvSpPr>
        <p:spPr>
          <a:xfrm>
            <a:off x="841247" y="1536192"/>
            <a:ext cx="10479024" cy="2679192"/>
          </a:xfrm>
        </p:spPr>
        <p:txBody>
          <a:bodyPr/>
          <a:lstStyle>
            <a:lvl1pPr marL="0" indent="0">
              <a:lnSpc>
                <a:spcPct val="75000"/>
              </a:lnSpc>
              <a:buNone/>
              <a:defRPr sz="8000">
                <a:solidFill>
                  <a:schemeClr val="bg1">
                    <a:lumMod val="95000"/>
                  </a:schemeClr>
                </a:solidFill>
              </a:defRPr>
            </a:lvl1pPr>
          </a:lstStyle>
          <a:p>
            <a:pPr lvl="0"/>
            <a:r>
              <a:rPr lang="en-US" dirty="0"/>
              <a:t>Click to edit Master text styles</a:t>
            </a:r>
          </a:p>
        </p:txBody>
      </p:sp>
      <p:sp>
        <p:nvSpPr>
          <p:cNvPr id="16" name="Picture Placeholder 15">
            <a:extLst>
              <a:ext uri="{FF2B5EF4-FFF2-40B4-BE49-F238E27FC236}">
                <a16:creationId xmlns:a16="http://schemas.microsoft.com/office/drawing/2014/main" id="{7E35C9AB-B94F-CACD-3F8A-C5FE3B695994}"/>
              </a:ext>
            </a:extLst>
          </p:cNvPr>
          <p:cNvSpPr>
            <a:spLocks noGrp="1"/>
          </p:cNvSpPr>
          <p:nvPr>
            <p:ph type="pic" sz="quarter" idx="11"/>
          </p:nvPr>
        </p:nvSpPr>
        <p:spPr>
          <a:xfrm>
            <a:off x="0" y="4462272"/>
            <a:ext cx="12188952" cy="2395728"/>
          </a:xfrm>
          <a:solidFill>
            <a:schemeClr val="accent6">
              <a:lumMod val="75000"/>
            </a:schemeClr>
          </a:solidFill>
        </p:spPr>
        <p:txBody>
          <a:bodyPr/>
          <a:lstStyle>
            <a:lvl1pPr marL="0" indent="0" algn="ctr">
              <a:buNone/>
              <a:defRPr>
                <a:solidFill>
                  <a:sysClr val="windowText" lastClr="000000"/>
                </a:solidFill>
              </a:defRPr>
            </a:lvl1pPr>
          </a:lstStyle>
          <a:p>
            <a:endParaRPr lang="en-US" dirty="0"/>
          </a:p>
        </p:txBody>
      </p:sp>
    </p:spTree>
    <p:extLst>
      <p:ext uri="{BB962C8B-B14F-4D97-AF65-F5344CB8AC3E}">
        <p14:creationId xmlns:p14="http://schemas.microsoft.com/office/powerpoint/2010/main" val="2039803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01">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0F0E0D3-11E9-A85D-821D-49C27B06B06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7659"/>
          <a:stretch/>
        </p:blipFill>
        <p:spPr>
          <a:xfrm>
            <a:off x="10687350" y="12700"/>
            <a:ext cx="1504649" cy="6858000"/>
          </a:xfrm>
          <a:prstGeom prst="rect">
            <a:avLst/>
          </a:prstGeom>
        </p:spPr>
      </p:pic>
      <p:pic>
        <p:nvPicPr>
          <p:cNvPr id="6" name="Graphic 5">
            <a:extLst>
              <a:ext uri="{FF2B5EF4-FFF2-40B4-BE49-F238E27FC236}">
                <a16:creationId xmlns:a16="http://schemas.microsoft.com/office/drawing/2014/main" id="{7433D848-BBB0-8852-CBA7-96FB04BFADE7}"/>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556"/>
          <a:stretch/>
        </p:blipFill>
        <p:spPr>
          <a:xfrm>
            <a:off x="10687351" y="4584700"/>
            <a:ext cx="1504649" cy="1130300"/>
          </a:xfrm>
          <a:prstGeom prst="rect">
            <a:avLst/>
          </a:prstGeom>
        </p:spPr>
      </p:pic>
      <p:pic>
        <p:nvPicPr>
          <p:cNvPr id="7" name="Graphic 6">
            <a:extLst>
              <a:ext uri="{FF2B5EF4-FFF2-40B4-BE49-F238E27FC236}">
                <a16:creationId xmlns:a16="http://schemas.microsoft.com/office/drawing/2014/main" id="{3A0A5B28-1267-FF8C-DD34-4AE0CE17FD97}"/>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2297076"/>
            <a:ext cx="1504649" cy="2286000"/>
          </a:xfrm>
          <a:prstGeom prst="rect">
            <a:avLst/>
          </a:prstGeom>
        </p:spPr>
      </p:pic>
      <p:pic>
        <p:nvPicPr>
          <p:cNvPr id="8" name="Graphic 7">
            <a:extLst>
              <a:ext uri="{FF2B5EF4-FFF2-40B4-BE49-F238E27FC236}">
                <a16:creationId xmlns:a16="http://schemas.microsoft.com/office/drawing/2014/main" id="{72FE7896-D379-408C-54BB-757C71F0DEF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49515" r="34180"/>
          <a:stretch/>
        </p:blipFill>
        <p:spPr>
          <a:xfrm>
            <a:off x="10687351" y="1141376"/>
            <a:ext cx="1504649" cy="1154076"/>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dirty="0"/>
              <a:t>Click to edit Master title style</a:t>
            </a:r>
          </a:p>
        </p:txBody>
      </p:sp>
      <p:sp>
        <p:nvSpPr>
          <p:cNvPr id="16" name="Content Placeholder 12">
            <a:extLst>
              <a:ext uri="{FF2B5EF4-FFF2-40B4-BE49-F238E27FC236}">
                <a16:creationId xmlns:a16="http://schemas.microsoft.com/office/drawing/2014/main" id="{854FEE13-908D-1E41-D8D6-51FE4B1E0A0C}"/>
              </a:ext>
            </a:extLst>
          </p:cNvPr>
          <p:cNvSpPr>
            <a:spLocks noGrp="1"/>
          </p:cNvSpPr>
          <p:nvPr>
            <p:ph sz="quarter" idx="13"/>
          </p:nvPr>
        </p:nvSpPr>
        <p:spPr>
          <a:xfrm>
            <a:off x="841248" y="1536827"/>
            <a:ext cx="2862072" cy="4479925"/>
          </a:xfrm>
        </p:spPr>
        <p:txBody>
          <a:bodyPr>
            <a:normAutofit/>
          </a:bodyPr>
          <a:lstStyle>
            <a:lvl1pPr>
              <a:lnSpc>
                <a:spcPct val="90000"/>
              </a:lnSpc>
              <a:spcAft>
                <a:spcPts val="1800"/>
              </a:spcAft>
              <a:buSzPct val="100000"/>
              <a:defRPr sz="2000"/>
            </a:lvl1pPr>
            <a:lvl2pPr>
              <a:buSzPct val="100000"/>
              <a:defRPr sz="2000"/>
            </a:lvl2pPr>
            <a:lvl3pPr>
              <a:buSzPct val="100000"/>
              <a:defRPr sz="1800"/>
            </a:lvl3pPr>
            <a:lvl4pPr>
              <a:buSzPct val="100000"/>
              <a:defRPr sz="1800"/>
            </a:lvl4pPr>
            <a:lvl5pPr>
              <a:buSzPct val="10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a:extLst>
              <a:ext uri="{FF2B5EF4-FFF2-40B4-BE49-F238E27FC236}">
                <a16:creationId xmlns:a16="http://schemas.microsoft.com/office/drawing/2014/main" id="{37E02B10-F9DF-509C-64D5-91DEB6988175}"/>
              </a:ext>
            </a:extLst>
          </p:cNvPr>
          <p:cNvSpPr>
            <a:spLocks noGrp="1"/>
          </p:cNvSpPr>
          <p:nvPr>
            <p:ph type="body" sz="quarter" idx="15"/>
          </p:nvPr>
        </p:nvSpPr>
        <p:spPr>
          <a:xfrm>
            <a:off x="4791455" y="1536826"/>
            <a:ext cx="5650992" cy="557784"/>
          </a:xfrm>
        </p:spPr>
        <p:txBody>
          <a:bodyPr/>
          <a:lstStyle>
            <a:lvl1pPr marL="0" indent="0">
              <a:lnSpc>
                <a:spcPct val="90000"/>
              </a:lnSpc>
              <a:spcBef>
                <a:spcPts val="1000"/>
              </a:spcBef>
              <a:spcAft>
                <a:spcPts val="0"/>
              </a:spcAft>
              <a:buNone/>
              <a:defRPr sz="2000" b="1" baseline="0">
                <a:solidFill>
                  <a:schemeClr val="tx1"/>
                </a:solidFill>
                <a:latin typeface="+mj-lt"/>
              </a:defRPr>
            </a:lvl1pPr>
          </a:lstStyle>
          <a:p>
            <a:pPr lvl="0"/>
            <a:r>
              <a:rPr lang="en-US" dirty="0"/>
              <a:t>Click to edit Master text styles</a:t>
            </a:r>
          </a:p>
        </p:txBody>
      </p:sp>
      <p:sp>
        <p:nvSpPr>
          <p:cNvPr id="9" name="Content Placeholder 12">
            <a:extLst>
              <a:ext uri="{FF2B5EF4-FFF2-40B4-BE49-F238E27FC236}">
                <a16:creationId xmlns:a16="http://schemas.microsoft.com/office/drawing/2014/main" id="{4D580F1D-9A19-7B41-1ACE-62B7B5444253}"/>
              </a:ext>
            </a:extLst>
          </p:cNvPr>
          <p:cNvSpPr>
            <a:spLocks noGrp="1"/>
          </p:cNvSpPr>
          <p:nvPr>
            <p:ph sz="quarter" idx="14"/>
          </p:nvPr>
        </p:nvSpPr>
        <p:spPr>
          <a:xfrm>
            <a:off x="4791456" y="2267712"/>
            <a:ext cx="5650992" cy="3767328"/>
          </a:xfrm>
        </p:spPr>
        <p:txBody>
          <a:bodyPr>
            <a:normAutofit/>
          </a:bodyPr>
          <a:lstStyle>
            <a:lvl1pPr>
              <a:lnSpc>
                <a:spcPct val="90000"/>
              </a:lnSpc>
              <a:spcAft>
                <a:spcPts val="1800"/>
              </a:spcAft>
              <a:buSzPct val="100000"/>
              <a:defRPr sz="2000"/>
            </a:lvl1pPr>
            <a:lvl2pPr>
              <a:buSzPct val="100000"/>
              <a:defRPr sz="2000"/>
            </a:lvl2pPr>
            <a:lvl3pPr>
              <a:buSzPct val="100000"/>
              <a:defRPr sz="1800"/>
            </a:lvl3pPr>
            <a:lvl4pPr>
              <a:buSzPct val="100000"/>
              <a:defRPr sz="1800"/>
            </a:lvl4pPr>
            <a:lvl5pPr>
              <a:buSzPct val="10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dirty="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dirty="0"/>
          </a:p>
        </p:txBody>
      </p:sp>
    </p:spTree>
    <p:extLst>
      <p:ext uri="{BB962C8B-B14F-4D97-AF65-F5344CB8AC3E}">
        <p14:creationId xmlns:p14="http://schemas.microsoft.com/office/powerpoint/2010/main" val="958375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DCE1CF12-4201-C23B-7B9A-02EB4F8A79C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396"/>
          <a:stretch/>
        </p:blipFill>
        <p:spPr>
          <a:xfrm>
            <a:off x="0" y="5731980"/>
            <a:ext cx="12192000" cy="1138720"/>
          </a:xfrm>
          <a:prstGeom prst="rect">
            <a:avLst/>
          </a:prstGeom>
        </p:spPr>
      </p:pic>
      <p:pic>
        <p:nvPicPr>
          <p:cNvPr id="12" name="Graphic 11">
            <a:extLst>
              <a:ext uri="{FF2B5EF4-FFF2-40B4-BE49-F238E27FC236}">
                <a16:creationId xmlns:a16="http://schemas.microsoft.com/office/drawing/2014/main" id="{513CE0C7-867A-80BB-9E96-3008375B7E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68854" b="83396"/>
          <a:stretch/>
        </p:blipFill>
        <p:spPr>
          <a:xfrm>
            <a:off x="0" y="12700"/>
            <a:ext cx="3797300" cy="1138720"/>
          </a:xfrm>
          <a:prstGeom prst="rect">
            <a:avLst/>
          </a:prstGeom>
        </p:spPr>
      </p:pic>
      <p:pic>
        <p:nvPicPr>
          <p:cNvPr id="13" name="Graphic 12">
            <a:extLst>
              <a:ext uri="{FF2B5EF4-FFF2-40B4-BE49-F238E27FC236}">
                <a16:creationId xmlns:a16="http://schemas.microsoft.com/office/drawing/2014/main" id="{736CB758-B1DB-F2E0-00E7-BF5660C5F252}"/>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33598" b="49858"/>
          <a:stretch/>
        </p:blipFill>
        <p:spPr>
          <a:xfrm>
            <a:off x="0" y="9452"/>
            <a:ext cx="1517954" cy="1146248"/>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4764024" y="841248"/>
            <a:ext cx="6556248" cy="557784"/>
          </a:xfrm>
        </p:spPr>
        <p:txBody>
          <a:bodyPr anchor="t"/>
          <a:lstStyle>
            <a:lvl1pPr>
              <a:defRPr sz="2000" cap="all" spc="300" baseline="0"/>
            </a:lvl1pPr>
          </a:lstStyle>
          <a:p>
            <a:r>
              <a:rPr lang="en-US" dirty="0"/>
              <a:t>Click to edit Master title style</a:t>
            </a:r>
          </a:p>
        </p:txBody>
      </p:sp>
      <p:sp>
        <p:nvSpPr>
          <p:cNvPr id="14" name="Picture Placeholder 15">
            <a:extLst>
              <a:ext uri="{FF2B5EF4-FFF2-40B4-BE49-F238E27FC236}">
                <a16:creationId xmlns:a16="http://schemas.microsoft.com/office/drawing/2014/main" id="{A780F1E2-F795-D408-7361-9B32EA12F8E7}"/>
              </a:ext>
            </a:extLst>
          </p:cNvPr>
          <p:cNvSpPr>
            <a:spLocks noGrp="1"/>
          </p:cNvSpPr>
          <p:nvPr>
            <p:ph type="pic" sz="quarter" idx="14"/>
          </p:nvPr>
        </p:nvSpPr>
        <p:spPr>
          <a:xfrm>
            <a:off x="0" y="836676"/>
            <a:ext cx="3785616" cy="5184648"/>
          </a:xfrm>
          <a:solidFill>
            <a:schemeClr val="accent6">
              <a:lumMod val="75000"/>
            </a:schemeClr>
          </a:solidFill>
        </p:spPr>
        <p:txBody>
          <a:bodyPr/>
          <a:lstStyle>
            <a:lvl1pPr marL="0" indent="0" algn="ctr">
              <a:buNone/>
              <a:defRPr>
                <a:solidFill>
                  <a:sysClr val="windowText" lastClr="000000"/>
                </a:solidFill>
              </a:defRPr>
            </a:lvl1pPr>
          </a:lstStyle>
          <a:p>
            <a:endParaRPr lang="en-US" dirty="0"/>
          </a:p>
        </p:txBody>
      </p:sp>
      <p:sp>
        <p:nvSpPr>
          <p:cNvPr id="16" name="Content Placeholder 12">
            <a:extLst>
              <a:ext uri="{FF2B5EF4-FFF2-40B4-BE49-F238E27FC236}">
                <a16:creationId xmlns:a16="http://schemas.microsoft.com/office/drawing/2014/main" id="{854FEE13-908D-1E41-D8D6-51FE4B1E0A0C}"/>
              </a:ext>
            </a:extLst>
          </p:cNvPr>
          <p:cNvSpPr>
            <a:spLocks noGrp="1"/>
          </p:cNvSpPr>
          <p:nvPr>
            <p:ph sz="quarter" idx="13"/>
          </p:nvPr>
        </p:nvSpPr>
        <p:spPr>
          <a:xfrm>
            <a:off x="4764023" y="1536827"/>
            <a:ext cx="6556247" cy="4479925"/>
          </a:xfrm>
        </p:spPr>
        <p:txBody>
          <a:bodyPr>
            <a:normAutofit/>
          </a:bodyPr>
          <a:lstStyle>
            <a:lvl1pPr>
              <a:lnSpc>
                <a:spcPct val="90000"/>
              </a:lnSpc>
              <a:spcAft>
                <a:spcPts val="1800"/>
              </a:spcAft>
              <a:buSzPct val="100000"/>
              <a:defRPr sz="2000"/>
            </a:lvl1pPr>
            <a:lvl2pPr>
              <a:buSzPct val="100000"/>
              <a:defRPr sz="2000"/>
            </a:lvl2pPr>
            <a:lvl3pPr>
              <a:buSzPct val="100000"/>
              <a:defRPr sz="1800"/>
            </a:lvl3pPr>
            <a:lvl4pPr>
              <a:buSzPct val="100000"/>
              <a:defRPr sz="1800"/>
            </a:lvl4pPr>
            <a:lvl5pPr>
              <a:buSzPct val="10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dirty="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dirty="0"/>
          </a:p>
        </p:txBody>
      </p:sp>
    </p:spTree>
    <p:extLst>
      <p:ext uri="{BB962C8B-B14F-4D97-AF65-F5344CB8AC3E}">
        <p14:creationId xmlns:p14="http://schemas.microsoft.com/office/powerpoint/2010/main" val="4088055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02">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0059F316-9319-477C-3BD8-C3B19F248AF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7659"/>
          <a:stretch/>
        </p:blipFill>
        <p:spPr>
          <a:xfrm>
            <a:off x="10687350" y="12700"/>
            <a:ext cx="1504649" cy="6858000"/>
          </a:xfrm>
          <a:prstGeom prst="rect">
            <a:avLst/>
          </a:prstGeom>
        </p:spPr>
      </p:pic>
      <p:pic>
        <p:nvPicPr>
          <p:cNvPr id="12" name="Graphic 11">
            <a:extLst>
              <a:ext uri="{FF2B5EF4-FFF2-40B4-BE49-F238E27FC236}">
                <a16:creationId xmlns:a16="http://schemas.microsoft.com/office/drawing/2014/main" id="{AEF98D51-D262-470D-2214-A8A0EDB73625}"/>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4584700"/>
            <a:ext cx="1504649" cy="2286000"/>
          </a:xfrm>
          <a:prstGeom prst="rect">
            <a:avLst/>
          </a:prstGeom>
        </p:spPr>
      </p:pic>
      <p:pic>
        <p:nvPicPr>
          <p:cNvPr id="13" name="Graphic 12">
            <a:extLst>
              <a:ext uri="{FF2B5EF4-FFF2-40B4-BE49-F238E27FC236}">
                <a16:creationId xmlns:a16="http://schemas.microsoft.com/office/drawing/2014/main" id="{3480B83D-EEC7-5C2D-9338-841D0054570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2297076"/>
            <a:ext cx="1504649" cy="2286000"/>
          </a:xfrm>
          <a:prstGeom prst="rect">
            <a:avLst/>
          </a:prstGeom>
        </p:spPr>
      </p:pic>
      <p:pic>
        <p:nvPicPr>
          <p:cNvPr id="14" name="Graphic 13">
            <a:extLst>
              <a:ext uri="{FF2B5EF4-FFF2-40B4-BE49-F238E27FC236}">
                <a16:creationId xmlns:a16="http://schemas.microsoft.com/office/drawing/2014/main" id="{69BE97B1-E4D2-AA2A-1E85-0D598735135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pic>
        <p:nvPicPr>
          <p:cNvPr id="15" name="Graphic 14">
            <a:extLst>
              <a:ext uri="{FF2B5EF4-FFF2-40B4-BE49-F238E27FC236}">
                <a16:creationId xmlns:a16="http://schemas.microsoft.com/office/drawing/2014/main" id="{F227120C-DBC1-2EDA-E58C-E1DAD7E550F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283" r="50000"/>
          <a:stretch/>
        </p:blipFill>
        <p:spPr>
          <a:xfrm>
            <a:off x="0" y="5731979"/>
            <a:ext cx="6096000" cy="1146408"/>
          </a:xfrm>
          <a:prstGeom prst="rect">
            <a:avLst/>
          </a:prstGeom>
        </p:spPr>
      </p:pic>
      <p:pic>
        <p:nvPicPr>
          <p:cNvPr id="17" name="Graphic 16">
            <a:extLst>
              <a:ext uri="{FF2B5EF4-FFF2-40B4-BE49-F238E27FC236}">
                <a16:creationId xmlns:a16="http://schemas.microsoft.com/office/drawing/2014/main" id="{3FDA3437-5725-1727-4B8A-FCE595561932}"/>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18" name="Graphic 17">
            <a:extLst>
              <a:ext uri="{FF2B5EF4-FFF2-40B4-BE49-F238E27FC236}">
                <a16:creationId xmlns:a16="http://schemas.microsoft.com/office/drawing/2014/main" id="{35C8D2AF-CEDF-4131-723C-91569E90C29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dirty="0"/>
              <a:t>Click to edit Master title style</a:t>
            </a:r>
          </a:p>
        </p:txBody>
      </p:sp>
      <p:sp>
        <p:nvSpPr>
          <p:cNvPr id="16" name="Content Placeholder 12">
            <a:extLst>
              <a:ext uri="{FF2B5EF4-FFF2-40B4-BE49-F238E27FC236}">
                <a16:creationId xmlns:a16="http://schemas.microsoft.com/office/drawing/2014/main" id="{854FEE13-908D-1E41-D8D6-51FE4B1E0A0C}"/>
              </a:ext>
            </a:extLst>
          </p:cNvPr>
          <p:cNvSpPr>
            <a:spLocks noGrp="1"/>
          </p:cNvSpPr>
          <p:nvPr>
            <p:ph sz="quarter" idx="13"/>
          </p:nvPr>
        </p:nvSpPr>
        <p:spPr>
          <a:xfrm>
            <a:off x="841248" y="1536827"/>
            <a:ext cx="2862072" cy="4479925"/>
          </a:xfrm>
        </p:spPr>
        <p:txBody>
          <a:bodyPr>
            <a:normAutofit/>
          </a:bodyPr>
          <a:lstStyle>
            <a:lvl1pPr marL="0" indent="0">
              <a:lnSpc>
                <a:spcPct val="90000"/>
              </a:lnSpc>
              <a:spcAft>
                <a:spcPts val="1800"/>
              </a:spcAft>
              <a:buSzPct val="100000"/>
              <a:buNone/>
              <a:defRPr sz="2000"/>
            </a:lvl1pPr>
            <a:lvl2pPr>
              <a:buSzPct val="100000"/>
              <a:defRPr sz="2000"/>
            </a:lvl2pPr>
            <a:lvl3pPr>
              <a:buSzPct val="100000"/>
              <a:defRPr sz="1800"/>
            </a:lvl3pPr>
            <a:lvl4pPr>
              <a:buSzPct val="100000"/>
              <a:defRPr sz="1800"/>
            </a:lvl4pPr>
            <a:lvl5pPr>
              <a:buSzPct val="10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2">
            <a:extLst>
              <a:ext uri="{FF2B5EF4-FFF2-40B4-BE49-F238E27FC236}">
                <a16:creationId xmlns:a16="http://schemas.microsoft.com/office/drawing/2014/main" id="{4D580F1D-9A19-7B41-1ACE-62B7B5444253}"/>
              </a:ext>
            </a:extLst>
          </p:cNvPr>
          <p:cNvSpPr>
            <a:spLocks noGrp="1"/>
          </p:cNvSpPr>
          <p:nvPr>
            <p:ph sz="quarter" idx="14"/>
          </p:nvPr>
        </p:nvSpPr>
        <p:spPr>
          <a:xfrm>
            <a:off x="4791456" y="1536827"/>
            <a:ext cx="5650992" cy="4480560"/>
          </a:xfrm>
        </p:spPr>
        <p:txBody>
          <a:bodyPr>
            <a:normAutofit/>
          </a:bodyPr>
          <a:lstStyle>
            <a:lvl1pPr marL="0" indent="0">
              <a:lnSpc>
                <a:spcPct val="90000"/>
              </a:lnSpc>
              <a:spcBef>
                <a:spcPts val="1000"/>
              </a:spcBef>
              <a:spcAft>
                <a:spcPts val="1800"/>
              </a:spcAft>
              <a:buSzPct val="100000"/>
              <a:buNone/>
              <a:defRPr sz="2000"/>
            </a:lvl1pPr>
            <a:lvl2pPr>
              <a:buSzPct val="100000"/>
              <a:defRPr sz="2000"/>
            </a:lvl2pPr>
            <a:lvl3pPr>
              <a:buSzPct val="100000"/>
              <a:defRPr sz="1800"/>
            </a:lvl3pPr>
            <a:lvl4pPr>
              <a:buSzPct val="100000"/>
              <a:defRPr sz="1800"/>
            </a:lvl4pPr>
            <a:lvl5pPr>
              <a:buSzPct val="10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dirty="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dirty="0"/>
          </a:p>
        </p:txBody>
      </p:sp>
    </p:spTree>
    <p:extLst>
      <p:ext uri="{BB962C8B-B14F-4D97-AF65-F5344CB8AC3E}">
        <p14:creationId xmlns:p14="http://schemas.microsoft.com/office/powerpoint/2010/main" val="532740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03">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F227120C-DBC1-2EDA-E58C-E1DAD7E550F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283" r="50000"/>
          <a:stretch/>
        </p:blipFill>
        <p:spPr>
          <a:xfrm>
            <a:off x="0" y="5731979"/>
            <a:ext cx="6096000" cy="1146408"/>
          </a:xfrm>
          <a:prstGeom prst="rect">
            <a:avLst/>
          </a:prstGeom>
        </p:spPr>
      </p:pic>
      <p:pic>
        <p:nvPicPr>
          <p:cNvPr id="17" name="Graphic 16">
            <a:extLst>
              <a:ext uri="{FF2B5EF4-FFF2-40B4-BE49-F238E27FC236}">
                <a16:creationId xmlns:a16="http://schemas.microsoft.com/office/drawing/2014/main" id="{3FDA3437-5725-1727-4B8A-FCE595561932}"/>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18" name="Graphic 17">
            <a:extLst>
              <a:ext uri="{FF2B5EF4-FFF2-40B4-BE49-F238E27FC236}">
                <a16:creationId xmlns:a16="http://schemas.microsoft.com/office/drawing/2014/main" id="{35C8D2AF-CEDF-4131-723C-91569E90C29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dirty="0"/>
              <a:t>Click to edit Master title style</a:t>
            </a:r>
          </a:p>
        </p:txBody>
      </p:sp>
      <p:sp>
        <p:nvSpPr>
          <p:cNvPr id="16" name="Content Placeholder 12">
            <a:extLst>
              <a:ext uri="{FF2B5EF4-FFF2-40B4-BE49-F238E27FC236}">
                <a16:creationId xmlns:a16="http://schemas.microsoft.com/office/drawing/2014/main" id="{854FEE13-908D-1E41-D8D6-51FE4B1E0A0C}"/>
              </a:ext>
            </a:extLst>
          </p:cNvPr>
          <p:cNvSpPr>
            <a:spLocks noGrp="1"/>
          </p:cNvSpPr>
          <p:nvPr>
            <p:ph sz="quarter" idx="13"/>
          </p:nvPr>
        </p:nvSpPr>
        <p:spPr>
          <a:xfrm>
            <a:off x="841248" y="1536827"/>
            <a:ext cx="2862072" cy="4479925"/>
          </a:xfrm>
        </p:spPr>
        <p:txBody>
          <a:bodyPr>
            <a:normAutofit/>
          </a:bodyPr>
          <a:lstStyle>
            <a:lvl1pPr marL="342900" indent="-342900">
              <a:lnSpc>
                <a:spcPct val="90000"/>
              </a:lnSpc>
              <a:spcAft>
                <a:spcPts val="1800"/>
              </a:spcAft>
              <a:buSzPct val="100000"/>
              <a:buFont typeface="Arial" panose="020B0604020202020204" pitchFamily="34" charset="0"/>
              <a:buChar char="•"/>
              <a:defRPr sz="2000"/>
            </a:lvl1pPr>
            <a:lvl2pPr>
              <a:buSzPct val="100000"/>
              <a:defRPr sz="2000"/>
            </a:lvl2pPr>
            <a:lvl3pPr>
              <a:buSzPct val="100000"/>
              <a:defRPr sz="1800"/>
            </a:lvl3pPr>
            <a:lvl4pPr>
              <a:buSzPct val="100000"/>
              <a:defRPr sz="1800"/>
            </a:lvl4pPr>
            <a:lvl5pPr>
              <a:buSzPct val="10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2">
            <a:extLst>
              <a:ext uri="{FF2B5EF4-FFF2-40B4-BE49-F238E27FC236}">
                <a16:creationId xmlns:a16="http://schemas.microsoft.com/office/drawing/2014/main" id="{4D580F1D-9A19-7B41-1ACE-62B7B5444253}"/>
              </a:ext>
            </a:extLst>
          </p:cNvPr>
          <p:cNvSpPr>
            <a:spLocks noGrp="1"/>
          </p:cNvSpPr>
          <p:nvPr>
            <p:ph sz="quarter" idx="14"/>
          </p:nvPr>
        </p:nvSpPr>
        <p:spPr>
          <a:xfrm>
            <a:off x="4727448" y="1536827"/>
            <a:ext cx="6592824" cy="4480560"/>
          </a:xfrm>
        </p:spPr>
        <p:txBody>
          <a:bodyPr>
            <a:normAutofit/>
          </a:bodyPr>
          <a:lstStyle>
            <a:lvl1pPr marL="0" indent="0">
              <a:lnSpc>
                <a:spcPct val="90000"/>
              </a:lnSpc>
              <a:spcBef>
                <a:spcPts val="1000"/>
              </a:spcBef>
              <a:spcAft>
                <a:spcPts val="1800"/>
              </a:spcAft>
              <a:buSzPct val="100000"/>
              <a:buNone/>
              <a:defRPr sz="2000"/>
            </a:lvl1pPr>
            <a:lvl2pPr>
              <a:buSzPct val="100000"/>
              <a:defRPr sz="2000"/>
            </a:lvl2pPr>
            <a:lvl3pPr>
              <a:buSzPct val="100000"/>
              <a:defRPr sz="1800"/>
            </a:lvl3pPr>
            <a:lvl4pPr>
              <a:buSzPct val="100000"/>
              <a:defRPr sz="1800"/>
            </a:lvl4pPr>
            <a:lvl5pPr>
              <a:buSzPct val="10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dirty="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dirty="0"/>
          </a:p>
        </p:txBody>
      </p:sp>
      <p:pic>
        <p:nvPicPr>
          <p:cNvPr id="5" name="Graphic 4">
            <a:extLst>
              <a:ext uri="{FF2B5EF4-FFF2-40B4-BE49-F238E27FC236}">
                <a16:creationId xmlns:a16="http://schemas.microsoft.com/office/drawing/2014/main" id="{3FD831DA-EDBD-A492-3E6D-6ABBF4438FC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7659" b="83148"/>
          <a:stretch/>
        </p:blipFill>
        <p:spPr>
          <a:xfrm>
            <a:off x="10687350" y="12700"/>
            <a:ext cx="1504649" cy="1155700"/>
          </a:xfrm>
          <a:prstGeom prst="rect">
            <a:avLst/>
          </a:prstGeom>
        </p:spPr>
      </p:pic>
      <p:pic>
        <p:nvPicPr>
          <p:cNvPr id="6" name="Graphic 5">
            <a:extLst>
              <a:ext uri="{FF2B5EF4-FFF2-40B4-BE49-F238E27FC236}">
                <a16:creationId xmlns:a16="http://schemas.microsoft.com/office/drawing/2014/main" id="{00071AEB-E268-A464-7197-69FA762C3C5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49444"/>
          <a:stretch/>
        </p:blipFill>
        <p:spPr>
          <a:xfrm>
            <a:off x="10687351" y="9452"/>
            <a:ext cx="1504649" cy="1155700"/>
          </a:xfrm>
          <a:prstGeom prst="rect">
            <a:avLst/>
          </a:prstGeom>
        </p:spPr>
      </p:pic>
    </p:spTree>
    <p:extLst>
      <p:ext uri="{BB962C8B-B14F-4D97-AF65-F5344CB8AC3E}">
        <p14:creationId xmlns:p14="http://schemas.microsoft.com/office/powerpoint/2010/main" val="2969287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9200" cy="432000"/>
          </a:xfrm>
          <a:prstGeom prst="rect">
            <a:avLst/>
          </a:prstGeom>
        </p:spPr>
        <p:txBody>
          <a:bodyPr vert="horz" lIns="0" tIns="0" rIns="0" bIns="0" rtlCol="0" anchor="ctr">
            <a:noAutofit/>
          </a:bodyPr>
          <a:lstStyle/>
          <a:p>
            <a:pPr lvl="0"/>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29200" cy="5039250"/>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5893"/>
            <a:ext cx="4114800" cy="226714"/>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noProof="0" dirty="0"/>
              <a:t>FOOTER TITLE</a:t>
            </a:r>
          </a:p>
        </p:txBody>
      </p:sp>
      <p:sp>
        <p:nvSpPr>
          <p:cNvPr id="4" name="Slide Number Placeholder 3">
            <a:extLst>
              <a:ext uri="{FF2B5EF4-FFF2-40B4-BE49-F238E27FC236}">
                <a16:creationId xmlns:a16="http://schemas.microsoft.com/office/drawing/2014/main" id="{215F7E44-8ABB-4ABE-998C-AFEFE7AA0503}"/>
              </a:ext>
            </a:extLst>
          </p:cNvPr>
          <p:cNvSpPr>
            <a:spLocks noGrp="1"/>
          </p:cNvSpPr>
          <p:nvPr>
            <p:ph type="sldNum" sz="quarter" idx="4"/>
          </p:nvPr>
        </p:nvSpPr>
        <p:spPr>
          <a:xfrm>
            <a:off x="10917936" y="6385422"/>
            <a:ext cx="843264" cy="288000"/>
          </a:xfrm>
          <a:prstGeom prst="rect">
            <a:avLst/>
          </a:prstGeom>
          <a:noFill/>
        </p:spPr>
        <p:txBody>
          <a:bodyPr lIns="0" tIns="0" rIns="0" bIns="0" anchor="ctr"/>
          <a:lstStyle>
            <a:lvl1pPr algn="r">
              <a:defRPr lang="en-ZA" sz="1000" b="0" smtClean="0">
                <a:solidFill>
                  <a:sysClr val="windowText" lastClr="000000"/>
                </a:solidFill>
              </a:defRPr>
            </a:lvl1pPr>
          </a:lstStyle>
          <a:p>
            <a:fld id="{B67B645E-C5E5-4727-B977-D372A0AA71D9}" type="slidenum">
              <a:rPr lang="en-US" smtClean="0"/>
              <a:pPr/>
              <a:t>‹#›</a:t>
            </a:fld>
            <a:endParaRPr lang="en-US"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Lst>
  <p:hf hdr="0" ftr="0" dt="0"/>
  <p:txStyles>
    <p:titleStyle>
      <a:lvl1pPr algn="l" defTabSz="914400" rtl="0" eaLnBrk="1" latinLnBrk="0" hangingPunct="1">
        <a:lnSpc>
          <a:spcPct val="90000"/>
        </a:lnSpc>
        <a:spcBef>
          <a:spcPct val="0"/>
        </a:spcBef>
        <a:buNone/>
        <a:defRPr lang="en-ZA" sz="3200" b="1" kern="1200" spc="-150" dirty="0">
          <a:solidFill>
            <a:schemeClr val="tx1">
              <a:lumMod val="85000"/>
              <a:lumOff val="15000"/>
            </a:schemeClr>
          </a:solidFill>
          <a:latin typeface="+mj-lt"/>
          <a:ea typeface="+mj-ea"/>
          <a:cs typeface="+mj-cs"/>
        </a:defRPr>
      </a:lvl1pPr>
    </p:titleStyle>
    <p:bodyStyle>
      <a:lvl1pPr marL="347472" indent="-347472" algn="l" defTabSz="914400" rtl="0" eaLnBrk="1" latinLnBrk="0" hangingPunct="1">
        <a:lnSpc>
          <a:spcPct val="90000"/>
        </a:lnSpc>
        <a:spcBef>
          <a:spcPts val="0"/>
        </a:spcBef>
        <a:spcAft>
          <a:spcPts val="1800"/>
        </a:spcAft>
        <a:buSzPct val="75000"/>
        <a:buFont typeface="Arial" panose="020B0604020202020204" pitchFamily="34" charset="0"/>
        <a:buChar char="•"/>
        <a:defRPr sz="2000" kern="1200">
          <a:solidFill>
            <a:schemeClr val="tx1">
              <a:lumMod val="75000"/>
              <a:lumOff val="25000"/>
            </a:schemeClr>
          </a:solidFill>
          <a:latin typeface="+mn-lt"/>
          <a:ea typeface="+mn-ea"/>
          <a:cs typeface="+mn-cs"/>
        </a:defRPr>
      </a:lvl1pPr>
      <a:lvl2pPr marL="731520" indent="-347472" algn="l" defTabSz="914400" rtl="0" eaLnBrk="1" latinLnBrk="0" hangingPunct="1">
        <a:lnSpc>
          <a:spcPct val="90000"/>
        </a:lnSpc>
        <a:spcBef>
          <a:spcPts val="500"/>
        </a:spcBef>
        <a:buSzPct val="75000"/>
        <a:buFont typeface="Arial" panose="020B0604020202020204" pitchFamily="34" charset="0"/>
        <a:buChar char="•"/>
        <a:defRPr sz="2000" kern="1200">
          <a:solidFill>
            <a:schemeClr val="tx1">
              <a:lumMod val="75000"/>
              <a:lumOff val="25000"/>
            </a:schemeClr>
          </a:solidFill>
          <a:latin typeface="+mn-lt"/>
          <a:ea typeface="+mn-ea"/>
          <a:cs typeface="+mn-cs"/>
        </a:defRPr>
      </a:lvl2pPr>
      <a:lvl3pPr marL="1097280" indent="-347472" algn="l" defTabSz="914400" rtl="0" eaLnBrk="1" latinLnBrk="0" hangingPunct="1">
        <a:lnSpc>
          <a:spcPct val="90000"/>
        </a:lnSpc>
        <a:spcBef>
          <a:spcPts val="500"/>
        </a:spcBef>
        <a:buSzPct val="75000"/>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463040" indent="-347472" algn="l" defTabSz="914400" rtl="0" eaLnBrk="1" latinLnBrk="0" hangingPunct="1">
        <a:lnSpc>
          <a:spcPct val="90000"/>
        </a:lnSpc>
        <a:spcBef>
          <a:spcPts val="500"/>
        </a:spcBef>
        <a:buSzPct val="75000"/>
        <a:buFont typeface="Arial" panose="020B0604020202020204" pitchFamily="34" charset="0"/>
        <a:buChar char="•"/>
        <a:defRPr sz="1800" kern="1200">
          <a:solidFill>
            <a:schemeClr val="tx1">
              <a:lumMod val="75000"/>
              <a:lumOff val="25000"/>
            </a:schemeClr>
          </a:solidFill>
          <a:latin typeface="+mn-lt"/>
          <a:ea typeface="+mn-ea"/>
          <a:cs typeface="+mn-cs"/>
        </a:defRPr>
      </a:lvl4pPr>
      <a:lvl5pPr marL="1828800" indent="-347472" algn="l" defTabSz="914400" rtl="0" eaLnBrk="1" latinLnBrk="0" hangingPunct="1">
        <a:lnSpc>
          <a:spcPct val="90000"/>
        </a:lnSpc>
        <a:spcBef>
          <a:spcPts val="500"/>
        </a:spcBef>
        <a:buSzPct val="75000"/>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hyperlink" Target="https://www.w3.org/WAI/standards-guidelines/wcag/"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hyperlink" Target="https://www.wedoflow.com/insights"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hyperlink" Target="https://www.wipro.com/cybersecurity/cybertransform/"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F917E-922A-1054-6306-D37C378F1165}"/>
              </a:ext>
            </a:extLst>
          </p:cNvPr>
          <p:cNvSpPr>
            <a:spLocks noGrp="1"/>
          </p:cNvSpPr>
          <p:nvPr>
            <p:ph type="title"/>
          </p:nvPr>
        </p:nvSpPr>
        <p:spPr>
          <a:xfrm>
            <a:off x="841248" y="841248"/>
            <a:ext cx="10479024" cy="557784"/>
          </a:xfrm>
        </p:spPr>
        <p:txBody>
          <a:bodyPr/>
          <a:lstStyle/>
          <a:p>
            <a:r>
              <a:rPr lang="en-US" dirty="0"/>
              <a:t>CRAFTING AND COMPELLING WEBSITE ANALYSIS, AUDIT AND RECOMMENDATIONS</a:t>
            </a:r>
          </a:p>
        </p:txBody>
      </p:sp>
      <p:sp>
        <p:nvSpPr>
          <p:cNvPr id="3" name="Text Placeholder 2">
            <a:extLst>
              <a:ext uri="{FF2B5EF4-FFF2-40B4-BE49-F238E27FC236}">
                <a16:creationId xmlns:a16="http://schemas.microsoft.com/office/drawing/2014/main" id="{1C3D50B0-02F8-A1E6-8A67-C0B7034A4743}"/>
              </a:ext>
            </a:extLst>
          </p:cNvPr>
          <p:cNvSpPr>
            <a:spLocks noGrp="1"/>
          </p:cNvSpPr>
          <p:nvPr>
            <p:ph type="body" sz="quarter" idx="10"/>
          </p:nvPr>
        </p:nvSpPr>
        <p:spPr>
          <a:xfrm>
            <a:off x="841247" y="1536192"/>
            <a:ext cx="10479215" cy="4480560"/>
          </a:xfrm>
        </p:spPr>
        <p:txBody>
          <a:bodyPr vert="horz" lIns="0" tIns="0" rIns="0" bIns="0" rtlCol="0" anchor="t">
            <a:noAutofit/>
          </a:bodyPr>
          <a:lstStyle/>
          <a:p>
            <a:r>
              <a:rPr lang="en-US" dirty="0"/>
              <a:t>Business </a:t>
            </a:r>
            <a:br>
              <a:rPr lang="en-US" dirty="0"/>
            </a:br>
            <a:r>
              <a:rPr lang="en-US" dirty="0"/>
              <a:t>presentation </a:t>
            </a:r>
          </a:p>
          <a:p>
            <a:endParaRPr lang="en-US" dirty="0"/>
          </a:p>
        </p:txBody>
      </p:sp>
      <p:pic>
        <p:nvPicPr>
          <p:cNvPr id="5" name="Picture 4">
            <a:extLst>
              <a:ext uri="{FF2B5EF4-FFF2-40B4-BE49-F238E27FC236}">
                <a16:creationId xmlns:a16="http://schemas.microsoft.com/office/drawing/2014/main" id="{4EA6E1F7-DFC1-7DD7-2C12-47258C6FD4BF}"/>
              </a:ext>
            </a:extLst>
          </p:cNvPr>
          <p:cNvPicPr>
            <a:picLocks noChangeAspect="1"/>
          </p:cNvPicPr>
          <p:nvPr/>
        </p:nvPicPr>
        <p:blipFill>
          <a:blip r:embed="rId2"/>
          <a:stretch>
            <a:fillRect/>
          </a:stretch>
        </p:blipFill>
        <p:spPr>
          <a:xfrm>
            <a:off x="3599717" y="3468986"/>
            <a:ext cx="4947300" cy="3390523"/>
          </a:xfrm>
          <a:prstGeom prst="rect">
            <a:avLst/>
          </a:prstGeom>
        </p:spPr>
      </p:pic>
    </p:spTree>
    <p:extLst>
      <p:ext uri="{BB962C8B-B14F-4D97-AF65-F5344CB8AC3E}">
        <p14:creationId xmlns:p14="http://schemas.microsoft.com/office/powerpoint/2010/main" val="1516999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3F0AD-3F7A-76A9-6B49-BD3FCA6DEAAD}"/>
              </a:ext>
            </a:extLst>
          </p:cNvPr>
          <p:cNvSpPr>
            <a:spLocks noGrp="1"/>
          </p:cNvSpPr>
          <p:nvPr>
            <p:ph type="title"/>
          </p:nvPr>
        </p:nvSpPr>
        <p:spPr/>
        <p:txBody>
          <a:bodyPr/>
          <a:lstStyle/>
          <a:p>
            <a:r>
              <a:rPr lang="en-US"/>
              <a:t>Responsive design test</a:t>
            </a:r>
            <a:endParaRPr lang="en-US" b="0">
              <a:solidFill>
                <a:srgbClr val="000000"/>
              </a:solidFill>
            </a:endParaRPr>
          </a:p>
          <a:p>
            <a:endParaRPr lang="en-US" dirty="0"/>
          </a:p>
        </p:txBody>
      </p:sp>
      <p:pic>
        <p:nvPicPr>
          <p:cNvPr id="7" name="Content Placeholder 6">
            <a:extLst>
              <a:ext uri="{FF2B5EF4-FFF2-40B4-BE49-F238E27FC236}">
                <a16:creationId xmlns:a16="http://schemas.microsoft.com/office/drawing/2014/main" id="{0C5157D8-8172-4183-81F8-436C96E3F1D2}"/>
              </a:ext>
            </a:extLst>
          </p:cNvPr>
          <p:cNvPicPr>
            <a:picLocks noGrp="1" noChangeAspect="1"/>
          </p:cNvPicPr>
          <p:nvPr>
            <p:ph sz="quarter" idx="13"/>
          </p:nvPr>
        </p:nvPicPr>
        <p:blipFill>
          <a:blip r:embed="rId2"/>
          <a:stretch>
            <a:fillRect/>
          </a:stretch>
        </p:blipFill>
        <p:spPr>
          <a:xfrm>
            <a:off x="840648" y="1423441"/>
            <a:ext cx="8543635" cy="4775967"/>
          </a:xfrm>
        </p:spPr>
      </p:pic>
      <p:sp>
        <p:nvSpPr>
          <p:cNvPr id="6" name="Slide Number Placeholder 5">
            <a:extLst>
              <a:ext uri="{FF2B5EF4-FFF2-40B4-BE49-F238E27FC236}">
                <a16:creationId xmlns:a16="http://schemas.microsoft.com/office/drawing/2014/main" id="{6B08ECBF-7A92-9B90-9EFF-C3A21E8BDE11}"/>
              </a:ext>
            </a:extLst>
          </p:cNvPr>
          <p:cNvSpPr>
            <a:spLocks noGrp="1"/>
          </p:cNvSpPr>
          <p:nvPr>
            <p:ph type="sldNum" sz="quarter" idx="11"/>
          </p:nvPr>
        </p:nvSpPr>
        <p:spPr/>
        <p:txBody>
          <a:bodyPr/>
          <a:lstStyle/>
          <a:p>
            <a:fld id="{B67B645E-C5E5-4727-B977-D372A0AA71D9}" type="slidenum">
              <a:rPr lang="en-US" smtClean="0"/>
              <a:pPr/>
              <a:t>10</a:t>
            </a:fld>
            <a:endParaRPr lang="en-US" dirty="0"/>
          </a:p>
        </p:txBody>
      </p:sp>
    </p:spTree>
    <p:extLst>
      <p:ext uri="{BB962C8B-B14F-4D97-AF65-F5344CB8AC3E}">
        <p14:creationId xmlns:p14="http://schemas.microsoft.com/office/powerpoint/2010/main" val="3453906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D25BD-7F77-B1A9-73D7-CA1BE01CD58B}"/>
              </a:ext>
            </a:extLst>
          </p:cNvPr>
          <p:cNvSpPr>
            <a:spLocks noGrp="1"/>
          </p:cNvSpPr>
          <p:nvPr>
            <p:ph type="title"/>
          </p:nvPr>
        </p:nvSpPr>
        <p:spPr/>
        <p:txBody>
          <a:bodyPr/>
          <a:lstStyle/>
          <a:p>
            <a:r>
              <a:rPr lang="en-US" dirty="0"/>
              <a:t>Responsive design testing</a:t>
            </a:r>
            <a:endParaRPr lang="en-US" b="0" dirty="0" err="1">
              <a:solidFill>
                <a:srgbClr val="000000"/>
              </a:solidFill>
            </a:endParaRPr>
          </a:p>
          <a:p>
            <a:endParaRPr lang="en-US" dirty="0"/>
          </a:p>
        </p:txBody>
      </p:sp>
      <p:pic>
        <p:nvPicPr>
          <p:cNvPr id="7" name="Content Placeholder 6">
            <a:extLst>
              <a:ext uri="{FF2B5EF4-FFF2-40B4-BE49-F238E27FC236}">
                <a16:creationId xmlns:a16="http://schemas.microsoft.com/office/drawing/2014/main" id="{CEAF103E-9825-0749-89BE-3D301F4F0175}"/>
              </a:ext>
            </a:extLst>
          </p:cNvPr>
          <p:cNvPicPr>
            <a:picLocks noGrp="1" noChangeAspect="1"/>
          </p:cNvPicPr>
          <p:nvPr>
            <p:ph sz="quarter" idx="13"/>
          </p:nvPr>
        </p:nvPicPr>
        <p:blipFill>
          <a:blip r:embed="rId2"/>
          <a:stretch>
            <a:fillRect/>
          </a:stretch>
        </p:blipFill>
        <p:spPr>
          <a:xfrm>
            <a:off x="843534" y="1402343"/>
            <a:ext cx="9498059" cy="5330151"/>
          </a:xfrm>
        </p:spPr>
      </p:pic>
      <p:sp>
        <p:nvSpPr>
          <p:cNvPr id="6" name="Slide Number Placeholder 5">
            <a:extLst>
              <a:ext uri="{FF2B5EF4-FFF2-40B4-BE49-F238E27FC236}">
                <a16:creationId xmlns:a16="http://schemas.microsoft.com/office/drawing/2014/main" id="{89E1DAA5-70A7-CF61-49A5-79EAE1A9DC80}"/>
              </a:ext>
            </a:extLst>
          </p:cNvPr>
          <p:cNvSpPr>
            <a:spLocks noGrp="1"/>
          </p:cNvSpPr>
          <p:nvPr>
            <p:ph type="sldNum" sz="quarter" idx="11"/>
          </p:nvPr>
        </p:nvSpPr>
        <p:spPr/>
        <p:txBody>
          <a:bodyPr/>
          <a:lstStyle/>
          <a:p>
            <a:fld id="{B67B645E-C5E5-4727-B977-D372A0AA71D9}" type="slidenum">
              <a:rPr lang="en-US" smtClean="0"/>
              <a:pPr/>
              <a:t>11</a:t>
            </a:fld>
            <a:endParaRPr lang="en-US" dirty="0"/>
          </a:p>
        </p:txBody>
      </p:sp>
    </p:spTree>
    <p:extLst>
      <p:ext uri="{BB962C8B-B14F-4D97-AF65-F5344CB8AC3E}">
        <p14:creationId xmlns:p14="http://schemas.microsoft.com/office/powerpoint/2010/main" val="106314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F886-93E3-1F6A-0444-8BE4DC7FFE50}"/>
              </a:ext>
            </a:extLst>
          </p:cNvPr>
          <p:cNvSpPr>
            <a:spLocks noGrp="1"/>
          </p:cNvSpPr>
          <p:nvPr>
            <p:ph type="title"/>
          </p:nvPr>
        </p:nvSpPr>
        <p:spPr/>
        <p:txBody>
          <a:bodyPr/>
          <a:lstStyle/>
          <a:p>
            <a:r>
              <a:rPr lang="en-US"/>
              <a:t>Responsive design test</a:t>
            </a:r>
            <a:endParaRPr lang="en-US" b="0">
              <a:solidFill>
                <a:srgbClr val="000000"/>
              </a:solidFill>
            </a:endParaRPr>
          </a:p>
          <a:p>
            <a:endParaRPr lang="en-US" dirty="0"/>
          </a:p>
        </p:txBody>
      </p:sp>
      <p:pic>
        <p:nvPicPr>
          <p:cNvPr id="7" name="Content Placeholder 6">
            <a:extLst>
              <a:ext uri="{FF2B5EF4-FFF2-40B4-BE49-F238E27FC236}">
                <a16:creationId xmlns:a16="http://schemas.microsoft.com/office/drawing/2014/main" id="{63F9451F-05B7-EE98-224E-C102A88B5964}"/>
              </a:ext>
            </a:extLst>
          </p:cNvPr>
          <p:cNvPicPr>
            <a:picLocks noGrp="1" noChangeAspect="1"/>
          </p:cNvPicPr>
          <p:nvPr>
            <p:ph sz="quarter" idx="13"/>
          </p:nvPr>
        </p:nvPicPr>
        <p:blipFill>
          <a:blip r:embed="rId2"/>
          <a:stretch>
            <a:fillRect/>
          </a:stretch>
        </p:blipFill>
        <p:spPr>
          <a:xfrm>
            <a:off x="839165" y="1537977"/>
            <a:ext cx="9060109" cy="5029899"/>
          </a:xfrm>
        </p:spPr>
      </p:pic>
      <p:sp>
        <p:nvSpPr>
          <p:cNvPr id="6" name="Slide Number Placeholder 5">
            <a:extLst>
              <a:ext uri="{FF2B5EF4-FFF2-40B4-BE49-F238E27FC236}">
                <a16:creationId xmlns:a16="http://schemas.microsoft.com/office/drawing/2014/main" id="{CE8D4BF4-26A5-B3E4-D8B8-7C882652E3D5}"/>
              </a:ext>
            </a:extLst>
          </p:cNvPr>
          <p:cNvSpPr>
            <a:spLocks noGrp="1"/>
          </p:cNvSpPr>
          <p:nvPr>
            <p:ph type="sldNum" sz="quarter" idx="11"/>
          </p:nvPr>
        </p:nvSpPr>
        <p:spPr/>
        <p:txBody>
          <a:bodyPr/>
          <a:lstStyle/>
          <a:p>
            <a:fld id="{B67B645E-C5E5-4727-B977-D372A0AA71D9}" type="slidenum">
              <a:rPr lang="en-US" smtClean="0"/>
              <a:pPr/>
              <a:t>12</a:t>
            </a:fld>
            <a:endParaRPr lang="en-US" dirty="0"/>
          </a:p>
        </p:txBody>
      </p:sp>
    </p:spTree>
    <p:extLst>
      <p:ext uri="{BB962C8B-B14F-4D97-AF65-F5344CB8AC3E}">
        <p14:creationId xmlns:p14="http://schemas.microsoft.com/office/powerpoint/2010/main" val="978136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47BAA-6B80-D5C1-8C0F-1AAEFF021F31}"/>
              </a:ext>
            </a:extLst>
          </p:cNvPr>
          <p:cNvSpPr>
            <a:spLocks noGrp="1"/>
          </p:cNvSpPr>
          <p:nvPr>
            <p:ph type="title"/>
          </p:nvPr>
        </p:nvSpPr>
        <p:spPr/>
        <p:txBody>
          <a:bodyPr/>
          <a:lstStyle/>
          <a:p>
            <a:r>
              <a:rPr lang="en-US" dirty="0"/>
              <a:t>Website mistake identification</a:t>
            </a:r>
          </a:p>
        </p:txBody>
      </p:sp>
      <p:pic>
        <p:nvPicPr>
          <p:cNvPr id="7" name="Content Placeholder 6">
            <a:extLst>
              <a:ext uri="{FF2B5EF4-FFF2-40B4-BE49-F238E27FC236}">
                <a16:creationId xmlns:a16="http://schemas.microsoft.com/office/drawing/2014/main" id="{EC9FF300-6BB8-498C-7767-377C8818408A}"/>
              </a:ext>
            </a:extLst>
          </p:cNvPr>
          <p:cNvPicPr>
            <a:picLocks noGrp="1" noChangeAspect="1"/>
          </p:cNvPicPr>
          <p:nvPr>
            <p:ph sz="quarter" idx="13"/>
          </p:nvPr>
        </p:nvPicPr>
        <p:blipFill>
          <a:blip r:embed="rId2"/>
          <a:stretch>
            <a:fillRect/>
          </a:stretch>
        </p:blipFill>
        <p:spPr>
          <a:xfrm>
            <a:off x="838181" y="1242177"/>
            <a:ext cx="4161296" cy="5430980"/>
          </a:xfrm>
        </p:spPr>
      </p:pic>
      <p:pic>
        <p:nvPicPr>
          <p:cNvPr id="8" name="Content Placeholder 7">
            <a:extLst>
              <a:ext uri="{FF2B5EF4-FFF2-40B4-BE49-F238E27FC236}">
                <a16:creationId xmlns:a16="http://schemas.microsoft.com/office/drawing/2014/main" id="{327D0B91-953C-F2FB-3EE9-ECA3E6D377C2}"/>
              </a:ext>
            </a:extLst>
          </p:cNvPr>
          <p:cNvPicPr>
            <a:picLocks noGrp="1" noChangeAspect="1"/>
          </p:cNvPicPr>
          <p:nvPr>
            <p:ph sz="quarter" idx="14"/>
          </p:nvPr>
        </p:nvPicPr>
        <p:blipFill>
          <a:blip r:embed="rId3"/>
          <a:stretch>
            <a:fillRect/>
          </a:stretch>
        </p:blipFill>
        <p:spPr>
          <a:xfrm>
            <a:off x="6819959" y="1231915"/>
            <a:ext cx="3949258" cy="5438679"/>
          </a:xfrm>
        </p:spPr>
      </p:pic>
      <p:sp>
        <p:nvSpPr>
          <p:cNvPr id="6" name="Slide Number Placeholder 5">
            <a:extLst>
              <a:ext uri="{FF2B5EF4-FFF2-40B4-BE49-F238E27FC236}">
                <a16:creationId xmlns:a16="http://schemas.microsoft.com/office/drawing/2014/main" id="{3B3B0A35-3169-255E-F8CC-22136AD0AF74}"/>
              </a:ext>
            </a:extLst>
          </p:cNvPr>
          <p:cNvSpPr>
            <a:spLocks noGrp="1"/>
          </p:cNvSpPr>
          <p:nvPr>
            <p:ph type="sldNum" sz="quarter" idx="11"/>
          </p:nvPr>
        </p:nvSpPr>
        <p:spPr/>
        <p:txBody>
          <a:bodyPr/>
          <a:lstStyle/>
          <a:p>
            <a:fld id="{B67B645E-C5E5-4727-B977-D372A0AA71D9}" type="slidenum">
              <a:rPr lang="en-US" smtClean="0"/>
              <a:pPr/>
              <a:t>13</a:t>
            </a:fld>
            <a:endParaRPr lang="en-US" dirty="0"/>
          </a:p>
        </p:txBody>
      </p:sp>
    </p:spTree>
    <p:extLst>
      <p:ext uri="{BB962C8B-B14F-4D97-AF65-F5344CB8AC3E}">
        <p14:creationId xmlns:p14="http://schemas.microsoft.com/office/powerpoint/2010/main" val="3741171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65D67-56B9-4DBB-5270-4A51BFCDAB62}"/>
              </a:ext>
            </a:extLst>
          </p:cNvPr>
          <p:cNvSpPr>
            <a:spLocks noGrp="1"/>
          </p:cNvSpPr>
          <p:nvPr>
            <p:ph type="title"/>
          </p:nvPr>
        </p:nvSpPr>
        <p:spPr>
          <a:xfrm>
            <a:off x="4764024" y="841248"/>
            <a:ext cx="6556248" cy="557784"/>
          </a:xfrm>
        </p:spPr>
        <p:txBody>
          <a:bodyPr/>
          <a:lstStyle/>
          <a:p>
            <a:r>
              <a:rPr lang="en-US" dirty="0"/>
              <a:t>Best practices list:</a:t>
            </a:r>
          </a:p>
        </p:txBody>
      </p:sp>
      <p:sp>
        <p:nvSpPr>
          <p:cNvPr id="5" name="Content Placeholder 4">
            <a:extLst>
              <a:ext uri="{FF2B5EF4-FFF2-40B4-BE49-F238E27FC236}">
                <a16:creationId xmlns:a16="http://schemas.microsoft.com/office/drawing/2014/main" id="{B0A99276-CD22-5991-4B69-10020DC79669}"/>
              </a:ext>
            </a:extLst>
          </p:cNvPr>
          <p:cNvSpPr>
            <a:spLocks noGrp="1"/>
          </p:cNvSpPr>
          <p:nvPr>
            <p:ph sz="quarter" idx="13"/>
          </p:nvPr>
        </p:nvSpPr>
        <p:spPr>
          <a:xfrm>
            <a:off x="4764023" y="1536827"/>
            <a:ext cx="6556247" cy="4479925"/>
          </a:xfrm>
        </p:spPr>
        <p:txBody>
          <a:bodyPr vert="horz" lIns="0" tIns="0" rIns="0" bIns="0" rtlCol="0" anchor="t">
            <a:normAutofit/>
          </a:bodyPr>
          <a:lstStyle/>
          <a:p>
            <a:pPr marL="0" indent="0">
              <a:buNone/>
            </a:pPr>
            <a:r>
              <a:rPr lang="en-US"/>
              <a:t>Utilize Responsive </a:t>
            </a:r>
            <a:r>
              <a:rPr lang="en-US" dirty="0"/>
              <a:t>Design</a:t>
            </a:r>
          </a:p>
          <a:p>
            <a:pPr marL="347345" indent="-347345"/>
            <a:r>
              <a:rPr lang="en-US" dirty="0">
                <a:ea typeface="+mn-lt"/>
                <a:cs typeface="+mn-lt"/>
              </a:rPr>
              <a:t>Responsive design ensures that a website adapts to different screen sizes and devices, providing a seamless user experience across all platforms, including desktops, laptops, tablets, and mobile phones.</a:t>
            </a:r>
            <a:endParaRPr lang="en-US" dirty="0"/>
          </a:p>
          <a:p>
            <a:pPr marL="347345" indent="-347345"/>
            <a:r>
              <a:rPr lang="en-US" dirty="0">
                <a:ea typeface="+mn-lt"/>
                <a:cs typeface="+mn-lt"/>
              </a:rPr>
              <a:t>With more people accessing websites on mobile devices nowadays, responsive design is more important than ever. The lack of it may cause your website to not display correctly on certain devices. This results in a poor user experience, which can lead to high bounce rates and low engagement on your site.</a:t>
            </a:r>
            <a:endParaRPr lang="en-US" dirty="0"/>
          </a:p>
          <a:p>
            <a:pPr marL="347345" indent="-347345"/>
            <a:endParaRPr lang="en-US" b="1" dirty="0"/>
          </a:p>
          <a:p>
            <a:pPr marL="347345" indent="-347345"/>
            <a:endParaRPr lang="en-US" dirty="0"/>
          </a:p>
        </p:txBody>
      </p:sp>
      <p:sp>
        <p:nvSpPr>
          <p:cNvPr id="4" name="Slide Number Placeholder 3">
            <a:extLst>
              <a:ext uri="{FF2B5EF4-FFF2-40B4-BE49-F238E27FC236}">
                <a16:creationId xmlns:a16="http://schemas.microsoft.com/office/drawing/2014/main" id="{0B7D930E-9FE8-F230-9BDF-13B152862EB4}"/>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14</a:t>
            </a:fld>
            <a:endParaRPr lang="en-US" dirty="0"/>
          </a:p>
        </p:txBody>
      </p:sp>
    </p:spTree>
    <p:extLst>
      <p:ext uri="{BB962C8B-B14F-4D97-AF65-F5344CB8AC3E}">
        <p14:creationId xmlns:p14="http://schemas.microsoft.com/office/powerpoint/2010/main" val="3986998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32202E1-22ED-EC2B-7052-0EB42D7D8425}"/>
              </a:ext>
            </a:extLst>
          </p:cNvPr>
          <p:cNvSpPr>
            <a:spLocks noGrp="1"/>
          </p:cNvSpPr>
          <p:nvPr>
            <p:ph sz="quarter" idx="13"/>
          </p:nvPr>
        </p:nvSpPr>
        <p:spPr/>
        <p:txBody>
          <a:bodyPr vert="horz" lIns="0" tIns="0" rIns="0" bIns="0" rtlCol="0" anchor="t">
            <a:normAutofit/>
          </a:bodyPr>
          <a:lstStyle/>
          <a:p>
            <a:pPr marL="0" indent="0">
              <a:buNone/>
            </a:pPr>
            <a:r>
              <a:rPr lang="en-US" b="1" dirty="0"/>
              <a:t>Use whitespace effectively</a:t>
            </a:r>
          </a:p>
          <a:p>
            <a:pPr marL="347345" indent="-347345"/>
            <a:r>
              <a:rPr lang="en-US" dirty="0">
                <a:ea typeface="+mn-lt"/>
                <a:cs typeface="+mn-lt"/>
              </a:rPr>
              <a:t>Whitespace, or also known as negative space, is the empty space between text, images, and other design elements on a website. Using whitespace effectively can greatly improve the readability and usability of a website. It can help create a visual hierarchy, making important elements stand out and less important ones recede into the background.</a:t>
            </a:r>
            <a:endParaRPr lang="en-US"/>
          </a:p>
          <a:p>
            <a:pPr marL="347345" indent="-347345"/>
            <a:r>
              <a:rPr lang="en-US" dirty="0">
                <a:ea typeface="+mn-lt"/>
                <a:cs typeface="+mn-lt"/>
              </a:rPr>
              <a:t>It also helps the users scan content more efficiently and gives the website a more aesthetically pleasing design, creating a sense of elegance and sophistication.</a:t>
            </a:r>
            <a:endParaRPr lang="en-US" dirty="0"/>
          </a:p>
          <a:p>
            <a:pPr marL="347345" indent="-347345"/>
            <a:endParaRPr lang="en-US" dirty="0"/>
          </a:p>
        </p:txBody>
      </p:sp>
      <p:sp>
        <p:nvSpPr>
          <p:cNvPr id="5" name="Slide Number Placeholder 4">
            <a:extLst>
              <a:ext uri="{FF2B5EF4-FFF2-40B4-BE49-F238E27FC236}">
                <a16:creationId xmlns:a16="http://schemas.microsoft.com/office/drawing/2014/main" id="{07C7EC0D-3F13-F24A-CDAD-CB56E54BB3D5}"/>
              </a:ext>
            </a:extLst>
          </p:cNvPr>
          <p:cNvSpPr>
            <a:spLocks noGrp="1"/>
          </p:cNvSpPr>
          <p:nvPr>
            <p:ph type="sldNum" sz="quarter" idx="11"/>
          </p:nvPr>
        </p:nvSpPr>
        <p:spPr/>
        <p:txBody>
          <a:bodyPr/>
          <a:lstStyle/>
          <a:p>
            <a:fld id="{B67B645E-C5E5-4727-B977-D372A0AA71D9}" type="slidenum">
              <a:rPr lang="en-US" smtClean="0"/>
              <a:pPr/>
              <a:t>15</a:t>
            </a:fld>
            <a:endParaRPr lang="en-US" dirty="0"/>
          </a:p>
        </p:txBody>
      </p:sp>
    </p:spTree>
    <p:extLst>
      <p:ext uri="{BB962C8B-B14F-4D97-AF65-F5344CB8AC3E}">
        <p14:creationId xmlns:p14="http://schemas.microsoft.com/office/powerpoint/2010/main" val="799263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031B8-F17B-F662-78C6-C19D08AE81E3}"/>
              </a:ext>
            </a:extLst>
          </p:cNvPr>
          <p:cNvSpPr>
            <a:spLocks noGrp="1"/>
          </p:cNvSpPr>
          <p:nvPr>
            <p:ph type="title"/>
          </p:nvPr>
        </p:nvSpPr>
        <p:spPr/>
        <p:txBody>
          <a:bodyPr/>
          <a:lstStyle/>
          <a:p>
            <a:endParaRPr lang="en-US"/>
          </a:p>
        </p:txBody>
      </p:sp>
      <p:sp>
        <p:nvSpPr>
          <p:cNvPr id="3" name="Picture Placeholder 2">
            <a:extLst>
              <a:ext uri="{FF2B5EF4-FFF2-40B4-BE49-F238E27FC236}">
                <a16:creationId xmlns:a16="http://schemas.microsoft.com/office/drawing/2014/main" id="{073DB960-3AB2-0F4D-6D31-03D08C700231}"/>
              </a:ext>
            </a:extLst>
          </p:cNvPr>
          <p:cNvSpPr>
            <a:spLocks noGrp="1"/>
          </p:cNvSpPr>
          <p:nvPr>
            <p:ph type="pic" sz="quarter" idx="14"/>
          </p:nvPr>
        </p:nvSpPr>
        <p:spPr/>
      </p:sp>
      <p:sp>
        <p:nvSpPr>
          <p:cNvPr id="4" name="Content Placeholder 3">
            <a:extLst>
              <a:ext uri="{FF2B5EF4-FFF2-40B4-BE49-F238E27FC236}">
                <a16:creationId xmlns:a16="http://schemas.microsoft.com/office/drawing/2014/main" id="{DA83C137-D5A5-715B-DCD7-6FFF679A5834}"/>
              </a:ext>
            </a:extLst>
          </p:cNvPr>
          <p:cNvSpPr>
            <a:spLocks noGrp="1"/>
          </p:cNvSpPr>
          <p:nvPr>
            <p:ph sz="quarter" idx="13"/>
          </p:nvPr>
        </p:nvSpPr>
        <p:spPr/>
        <p:txBody>
          <a:bodyPr vert="horz" lIns="0" tIns="0" rIns="0" bIns="0" rtlCol="0" anchor="t">
            <a:normAutofit/>
          </a:bodyPr>
          <a:lstStyle/>
          <a:p>
            <a:pPr marL="347345" indent="-347345"/>
            <a:r>
              <a:rPr lang="en-US" sz="1800" b="1" dirty="0"/>
              <a:t>Choose colors carefully</a:t>
            </a:r>
            <a:endParaRPr lang="en-US" dirty="0"/>
          </a:p>
          <a:p>
            <a:pPr marL="347345" indent="-347345"/>
            <a:r>
              <a:rPr lang="en-US" sz="1200" dirty="0">
                <a:ea typeface="+mn-lt"/>
                <a:cs typeface="+mn-lt"/>
              </a:rPr>
              <a:t>Choosing the right colors is a critical aspect of web design. The color combinations you select can literally make or break your design. The reason why colors matter so much is that they can evoke different emotions and create different atmospheres. They can also help draw attention to specific parts of a design or create balance and harmony.</a:t>
            </a:r>
            <a:endParaRPr lang="en-US" dirty="0"/>
          </a:p>
          <a:p>
            <a:pPr marL="347345" indent="-347345"/>
            <a:r>
              <a:rPr lang="en-US" sz="1800" b="1" dirty="0"/>
              <a:t>Use high-quality images and videos</a:t>
            </a:r>
            <a:endParaRPr lang="en-US" dirty="0"/>
          </a:p>
          <a:p>
            <a:pPr marL="347345" indent="-347345"/>
            <a:r>
              <a:rPr lang="en-US" sz="1200" dirty="0">
                <a:ea typeface="+mn-lt"/>
                <a:cs typeface="+mn-lt"/>
              </a:rPr>
              <a:t>Visual content, including images and videos, plays a crucial role in engaging users and conveying information on a website. High-quality content captures visitors’ attention, conveys professionalism, and enhances the user experience by breaking up text and providing visual interest</a:t>
            </a:r>
            <a:endParaRPr lang="en-US" dirty="0"/>
          </a:p>
          <a:p>
            <a:pPr marL="347345" indent="-347345"/>
            <a:endParaRPr lang="en-US" dirty="0"/>
          </a:p>
        </p:txBody>
      </p:sp>
      <p:sp>
        <p:nvSpPr>
          <p:cNvPr id="5" name="Slide Number Placeholder 4">
            <a:extLst>
              <a:ext uri="{FF2B5EF4-FFF2-40B4-BE49-F238E27FC236}">
                <a16:creationId xmlns:a16="http://schemas.microsoft.com/office/drawing/2014/main" id="{08D7B87E-935B-9AE8-26F7-68761724DC2B}"/>
              </a:ext>
            </a:extLst>
          </p:cNvPr>
          <p:cNvSpPr>
            <a:spLocks noGrp="1"/>
          </p:cNvSpPr>
          <p:nvPr>
            <p:ph type="sldNum" sz="quarter" idx="11"/>
          </p:nvPr>
        </p:nvSpPr>
        <p:spPr/>
        <p:txBody>
          <a:bodyPr/>
          <a:lstStyle/>
          <a:p>
            <a:fld id="{B67B645E-C5E5-4727-B977-D372A0AA71D9}" type="slidenum">
              <a:rPr lang="en-US" smtClean="0"/>
              <a:pPr/>
              <a:t>16</a:t>
            </a:fld>
            <a:endParaRPr lang="en-US" dirty="0"/>
          </a:p>
        </p:txBody>
      </p:sp>
    </p:spTree>
    <p:extLst>
      <p:ext uri="{BB962C8B-B14F-4D97-AF65-F5344CB8AC3E}">
        <p14:creationId xmlns:p14="http://schemas.microsoft.com/office/powerpoint/2010/main" val="2871267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1213E-D6F9-2781-B22D-BE34FA8C9D31}"/>
              </a:ext>
            </a:extLst>
          </p:cNvPr>
          <p:cNvSpPr>
            <a:spLocks noGrp="1"/>
          </p:cNvSpPr>
          <p:nvPr>
            <p:ph type="title"/>
          </p:nvPr>
        </p:nvSpPr>
        <p:spPr/>
        <p:txBody>
          <a:bodyPr/>
          <a:lstStyle/>
          <a:p>
            <a:endParaRPr lang="en-US"/>
          </a:p>
        </p:txBody>
      </p:sp>
      <p:sp>
        <p:nvSpPr>
          <p:cNvPr id="3" name="Picture Placeholder 2">
            <a:extLst>
              <a:ext uri="{FF2B5EF4-FFF2-40B4-BE49-F238E27FC236}">
                <a16:creationId xmlns:a16="http://schemas.microsoft.com/office/drawing/2014/main" id="{37E74DAA-D4E4-F7A4-7130-DB567ABA8483}"/>
              </a:ext>
            </a:extLst>
          </p:cNvPr>
          <p:cNvSpPr>
            <a:spLocks noGrp="1"/>
          </p:cNvSpPr>
          <p:nvPr>
            <p:ph type="pic" sz="quarter" idx="14"/>
          </p:nvPr>
        </p:nvSpPr>
        <p:spPr/>
      </p:sp>
      <p:sp>
        <p:nvSpPr>
          <p:cNvPr id="4" name="Content Placeholder 3">
            <a:extLst>
              <a:ext uri="{FF2B5EF4-FFF2-40B4-BE49-F238E27FC236}">
                <a16:creationId xmlns:a16="http://schemas.microsoft.com/office/drawing/2014/main" id="{B676F658-FE9A-5F2C-6E6E-50B668E9824F}"/>
              </a:ext>
            </a:extLst>
          </p:cNvPr>
          <p:cNvSpPr>
            <a:spLocks noGrp="1"/>
          </p:cNvSpPr>
          <p:nvPr>
            <p:ph sz="quarter" idx="13"/>
          </p:nvPr>
        </p:nvSpPr>
        <p:spPr>
          <a:xfrm>
            <a:off x="4764023" y="1618469"/>
            <a:ext cx="6563050" cy="4405086"/>
          </a:xfrm>
        </p:spPr>
        <p:txBody>
          <a:bodyPr vert="horz" lIns="0" tIns="0" rIns="0" bIns="0" rtlCol="0" anchor="t">
            <a:normAutofit fontScale="85000" lnSpcReduction="10000"/>
          </a:bodyPr>
          <a:lstStyle/>
          <a:p>
            <a:pPr marL="347345" indent="-347345"/>
            <a:r>
              <a:rPr lang="en-US" dirty="0">
                <a:ea typeface="+mn-lt"/>
                <a:cs typeface="+mn-lt"/>
              </a:rPr>
              <a:t>Simplicity is key when it comes to designing website navigation. A simple and clear navigation system ensures that visitors can easily find the information they need, resulting in a positive user experience.</a:t>
            </a:r>
            <a:endParaRPr lang="en-US" dirty="0"/>
          </a:p>
          <a:p>
            <a:pPr marL="347345" indent="-347345"/>
            <a:r>
              <a:rPr lang="en-US" dirty="0">
                <a:ea typeface="+mn-lt"/>
                <a:cs typeface="+mn-lt"/>
              </a:rPr>
              <a:t>To achieve this do the following:</a:t>
            </a:r>
            <a:endParaRPr lang="en-US" dirty="0"/>
          </a:p>
          <a:p>
            <a:pPr marL="347345" indent="-347345"/>
            <a:r>
              <a:rPr lang="en-US" dirty="0">
                <a:ea typeface="+mn-lt"/>
                <a:cs typeface="+mn-lt"/>
              </a:rPr>
              <a:t>Limit the number of menu items to a minimum and use descriptive labels to help visitors understand what they will find when they click on them.</a:t>
            </a:r>
            <a:endParaRPr lang="en-US" dirty="0"/>
          </a:p>
          <a:p>
            <a:pPr marL="347345" indent="-347345"/>
            <a:r>
              <a:rPr lang="en-US" dirty="0">
                <a:ea typeface="+mn-lt"/>
                <a:cs typeface="+mn-lt"/>
              </a:rPr>
              <a:t>Consistency throughout the website is also crucial, put the menu items in the same order and location on each page.</a:t>
            </a:r>
            <a:endParaRPr lang="en-US" dirty="0"/>
          </a:p>
          <a:p>
            <a:pPr marL="347345" indent="-347345"/>
            <a:r>
              <a:rPr lang="en-US" dirty="0">
                <a:ea typeface="+mn-lt"/>
                <a:cs typeface="+mn-lt"/>
              </a:rPr>
              <a:t>A search bar is also essential to make it easy for visitors to search for specific content or products on the website, be sure to include it.</a:t>
            </a:r>
            <a:endParaRPr lang="en-US" dirty="0"/>
          </a:p>
          <a:p>
            <a:pPr marL="347345" indent="-347345"/>
            <a:r>
              <a:rPr lang="en-US" dirty="0">
                <a:ea typeface="+mn-lt"/>
                <a:cs typeface="+mn-lt"/>
              </a:rPr>
              <a:t>Don’t insert too many links, they will distract your reader from the main content.</a:t>
            </a:r>
            <a:endParaRPr lang="en-US" dirty="0"/>
          </a:p>
          <a:p>
            <a:pPr marL="347345" indent="-347345"/>
            <a:endParaRPr lang="en-US"/>
          </a:p>
        </p:txBody>
      </p:sp>
      <p:sp>
        <p:nvSpPr>
          <p:cNvPr id="5" name="Slide Number Placeholder 4">
            <a:extLst>
              <a:ext uri="{FF2B5EF4-FFF2-40B4-BE49-F238E27FC236}">
                <a16:creationId xmlns:a16="http://schemas.microsoft.com/office/drawing/2014/main" id="{A7A58D4C-2287-3B1B-47F5-A16D9E691316}"/>
              </a:ext>
            </a:extLst>
          </p:cNvPr>
          <p:cNvSpPr>
            <a:spLocks noGrp="1"/>
          </p:cNvSpPr>
          <p:nvPr>
            <p:ph type="sldNum" sz="quarter" idx="11"/>
          </p:nvPr>
        </p:nvSpPr>
        <p:spPr/>
        <p:txBody>
          <a:bodyPr/>
          <a:lstStyle/>
          <a:p>
            <a:fld id="{B67B645E-C5E5-4727-B977-D372A0AA71D9}" type="slidenum">
              <a:rPr lang="en-US" smtClean="0"/>
              <a:pPr/>
              <a:t>17</a:t>
            </a:fld>
            <a:endParaRPr lang="en-US" dirty="0"/>
          </a:p>
        </p:txBody>
      </p:sp>
    </p:spTree>
    <p:extLst>
      <p:ext uri="{BB962C8B-B14F-4D97-AF65-F5344CB8AC3E}">
        <p14:creationId xmlns:p14="http://schemas.microsoft.com/office/powerpoint/2010/main" val="3017570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905E5FA-C1DD-CC14-4C1C-C6DBE338A102}"/>
              </a:ext>
            </a:extLst>
          </p:cNvPr>
          <p:cNvSpPr>
            <a:spLocks noGrp="1"/>
          </p:cNvSpPr>
          <p:nvPr>
            <p:ph sz="quarter" idx="13"/>
          </p:nvPr>
        </p:nvSpPr>
        <p:spPr>
          <a:xfrm>
            <a:off x="3185595" y="1536827"/>
            <a:ext cx="8141478" cy="4486728"/>
          </a:xfrm>
        </p:spPr>
        <p:txBody>
          <a:bodyPr vert="horz" lIns="0" tIns="0" rIns="0" bIns="0" rtlCol="0" anchor="t">
            <a:normAutofit fontScale="92500" lnSpcReduction="20000"/>
          </a:bodyPr>
          <a:lstStyle/>
          <a:p>
            <a:pPr marL="0" indent="0">
              <a:buNone/>
            </a:pPr>
            <a:r>
              <a:rPr lang="en-US" b="1" dirty="0"/>
              <a:t>Design for everyone (Accessibility)</a:t>
            </a:r>
          </a:p>
          <a:p>
            <a:pPr marL="347345" indent="-347345"/>
            <a:r>
              <a:rPr lang="en-US" dirty="0">
                <a:ea typeface="+mn-lt"/>
                <a:cs typeface="+mn-lt"/>
              </a:rPr>
              <a:t>In today's digital world, ensuring your website is accessible to everyone is no longer optional. Web Accessibility Initiative (WCAG) guidelines provide a framework for creating websites that are usable by people with disabilities. By following these </a:t>
            </a:r>
            <a:r>
              <a:rPr lang="en-US" dirty="0">
                <a:ea typeface="+mn-lt"/>
                <a:cs typeface="+mn-lt"/>
                <a:hlinkClick r:id="rId2"/>
              </a:rPr>
              <a:t>guidelines</a:t>
            </a:r>
            <a:r>
              <a:rPr lang="en-US" dirty="0">
                <a:ea typeface="+mn-lt"/>
                <a:cs typeface="+mn-lt"/>
              </a:rPr>
              <a:t>, you can create a more inclusive website that reaches a wider audience and improves the user experience for everyone.</a:t>
            </a:r>
            <a:endParaRPr lang="en-US" dirty="0"/>
          </a:p>
          <a:p>
            <a:pPr marL="347345" indent="-347345"/>
            <a:r>
              <a:rPr lang="en-US" dirty="0">
                <a:ea typeface="+mn-lt"/>
                <a:cs typeface="+mn-lt"/>
              </a:rPr>
              <a:t>Here are some key accessibility features to consider:</a:t>
            </a:r>
            <a:endParaRPr lang="en-US" dirty="0"/>
          </a:p>
          <a:p>
            <a:pPr marL="347345" indent="-347345"/>
            <a:r>
              <a:rPr lang="en-US" b="1" dirty="0">
                <a:ea typeface="+mn-lt"/>
                <a:cs typeface="+mn-lt"/>
              </a:rPr>
              <a:t>Alt Text:</a:t>
            </a:r>
            <a:r>
              <a:rPr lang="en-US" dirty="0">
                <a:ea typeface="+mn-lt"/>
                <a:cs typeface="+mn-lt"/>
              </a:rPr>
              <a:t> Descriptive alternative text for images allows screen readers to convey the image's content to visually impaired users.</a:t>
            </a:r>
            <a:endParaRPr lang="en-US" dirty="0"/>
          </a:p>
          <a:p>
            <a:pPr marL="347345" indent="-347345"/>
            <a:r>
              <a:rPr lang="en-US" b="1" dirty="0">
                <a:ea typeface="+mn-lt"/>
                <a:cs typeface="+mn-lt"/>
              </a:rPr>
              <a:t>Keyboard Navigation:</a:t>
            </a:r>
            <a:r>
              <a:rPr lang="en-US" dirty="0">
                <a:ea typeface="+mn-lt"/>
                <a:cs typeface="+mn-lt"/>
              </a:rPr>
              <a:t> Ensure all website functions can be accessed and navigated using just a keyboard, catering to users who may not be able to use a mouse.</a:t>
            </a:r>
            <a:endParaRPr lang="en-US" dirty="0"/>
          </a:p>
          <a:p>
            <a:pPr marL="347345" indent="-347345"/>
            <a:r>
              <a:rPr lang="en-US" b="1" dirty="0">
                <a:ea typeface="+mn-lt"/>
                <a:cs typeface="+mn-lt"/>
              </a:rPr>
              <a:t>Color Contrast:</a:t>
            </a:r>
            <a:r>
              <a:rPr lang="en-US" dirty="0">
                <a:ea typeface="+mn-lt"/>
                <a:cs typeface="+mn-lt"/>
              </a:rPr>
              <a:t> Maintain sufficient color contrast between text and background for better readability, especially important for users with visual impairments.</a:t>
            </a:r>
            <a:endParaRPr lang="en-US" dirty="0"/>
          </a:p>
          <a:p>
            <a:pPr marL="347345" indent="-347345"/>
            <a:endParaRPr lang="en-US" dirty="0"/>
          </a:p>
        </p:txBody>
      </p:sp>
      <p:sp>
        <p:nvSpPr>
          <p:cNvPr id="5" name="Slide Number Placeholder 4">
            <a:extLst>
              <a:ext uri="{FF2B5EF4-FFF2-40B4-BE49-F238E27FC236}">
                <a16:creationId xmlns:a16="http://schemas.microsoft.com/office/drawing/2014/main" id="{AFAE1326-D8E6-9BCF-4CD9-8368AE93FEAA}"/>
              </a:ext>
            </a:extLst>
          </p:cNvPr>
          <p:cNvSpPr>
            <a:spLocks noGrp="1"/>
          </p:cNvSpPr>
          <p:nvPr>
            <p:ph type="sldNum" sz="quarter" idx="11"/>
          </p:nvPr>
        </p:nvSpPr>
        <p:spPr/>
        <p:txBody>
          <a:bodyPr/>
          <a:lstStyle/>
          <a:p>
            <a:fld id="{B67B645E-C5E5-4727-B977-D372A0AA71D9}" type="slidenum">
              <a:rPr lang="en-US" smtClean="0"/>
              <a:pPr/>
              <a:t>18</a:t>
            </a:fld>
            <a:endParaRPr lang="en-US" dirty="0"/>
          </a:p>
        </p:txBody>
      </p:sp>
    </p:spTree>
    <p:extLst>
      <p:ext uri="{BB962C8B-B14F-4D97-AF65-F5344CB8AC3E}">
        <p14:creationId xmlns:p14="http://schemas.microsoft.com/office/powerpoint/2010/main" val="1118586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771CE2F-0FBC-2899-0F1D-54B9446E389C}"/>
              </a:ext>
            </a:extLst>
          </p:cNvPr>
          <p:cNvSpPr>
            <a:spLocks noGrp="1"/>
          </p:cNvSpPr>
          <p:nvPr>
            <p:ph sz="quarter" idx="13"/>
          </p:nvPr>
        </p:nvSpPr>
        <p:spPr>
          <a:xfrm>
            <a:off x="1355434" y="1536827"/>
            <a:ext cx="9971639" cy="4486728"/>
          </a:xfrm>
        </p:spPr>
        <p:txBody>
          <a:bodyPr vert="horz" lIns="0" tIns="0" rIns="0" bIns="0" rtlCol="0" anchor="t">
            <a:normAutofit/>
          </a:bodyPr>
          <a:lstStyle/>
          <a:p>
            <a:pPr marL="0" indent="0">
              <a:buNone/>
            </a:pPr>
            <a:r>
              <a:rPr lang="en-US" b="1" dirty="0"/>
              <a:t>Conclusion</a:t>
            </a:r>
            <a:endParaRPr lang="en-US" dirty="0"/>
          </a:p>
          <a:p>
            <a:pPr marL="347345" indent="-347345"/>
            <a:r>
              <a:rPr lang="en-US" dirty="0">
                <a:ea typeface="+mn-lt"/>
                <a:cs typeface="+mn-lt"/>
              </a:rPr>
              <a:t>Designing a beautiful and user-friendly website is not just about the technical aspects and features. It’s also about creating an enjoyable and memorable experience for your visitors. By taking the time to understand your audience’s needs and preferences, you can design a website that resonates with them and keeps them coming back.</a:t>
            </a:r>
            <a:endParaRPr lang="en-US" dirty="0"/>
          </a:p>
          <a:p>
            <a:pPr marL="347345" indent="-347345"/>
            <a:r>
              <a:rPr lang="en-US" dirty="0">
                <a:ea typeface="+mn-lt"/>
                <a:cs typeface="+mn-lt"/>
              </a:rPr>
              <a:t>Utilizing responsive web design tools, effective use of whitespace, consistent typography, careful color selection, and other tips we mentioned, are all important factors in creating a successful website. By doing so, you’ll not only create a beautiful website but also one that connects with your audience and makes a positive impact on their lives.</a:t>
            </a:r>
            <a:endParaRPr lang="en-US" dirty="0"/>
          </a:p>
          <a:p>
            <a:pPr marL="347345" indent="-347345"/>
            <a:r>
              <a:rPr lang="en-US" dirty="0">
                <a:ea typeface="+mn-lt"/>
                <a:cs typeface="+mn-lt"/>
              </a:rPr>
              <a:t>Lastly,</a:t>
            </a:r>
            <a:r>
              <a:rPr lang="en-US" dirty="0">
                <a:ea typeface="+mn-lt"/>
                <a:cs typeface="+mn-lt"/>
                <a:hlinkClick r:id="rId2"/>
              </a:rPr>
              <a:t> staying informed</a:t>
            </a:r>
            <a:r>
              <a:rPr lang="en-US" dirty="0">
                <a:ea typeface="+mn-lt"/>
                <a:cs typeface="+mn-lt"/>
              </a:rPr>
              <a:t> about the latest web design trends in 2024 and creating a web design style guide to provide consistency during the design process will take your website to the next level.</a:t>
            </a:r>
            <a:endParaRPr lang="en-US" dirty="0"/>
          </a:p>
          <a:p>
            <a:pPr marL="347345" indent="-347345"/>
            <a:endParaRPr lang="en-US" dirty="0"/>
          </a:p>
        </p:txBody>
      </p:sp>
      <p:sp>
        <p:nvSpPr>
          <p:cNvPr id="5" name="Slide Number Placeholder 4">
            <a:extLst>
              <a:ext uri="{FF2B5EF4-FFF2-40B4-BE49-F238E27FC236}">
                <a16:creationId xmlns:a16="http://schemas.microsoft.com/office/drawing/2014/main" id="{50D2E8C4-5F8A-16F9-E911-199AD1DB1A1C}"/>
              </a:ext>
            </a:extLst>
          </p:cNvPr>
          <p:cNvSpPr>
            <a:spLocks noGrp="1"/>
          </p:cNvSpPr>
          <p:nvPr>
            <p:ph type="sldNum" sz="quarter" idx="11"/>
          </p:nvPr>
        </p:nvSpPr>
        <p:spPr/>
        <p:txBody>
          <a:bodyPr/>
          <a:lstStyle/>
          <a:p>
            <a:fld id="{B67B645E-C5E5-4727-B977-D372A0AA71D9}" type="slidenum">
              <a:rPr lang="en-US" smtClean="0"/>
              <a:pPr/>
              <a:t>19</a:t>
            </a:fld>
            <a:endParaRPr lang="en-US" dirty="0"/>
          </a:p>
        </p:txBody>
      </p:sp>
    </p:spTree>
    <p:extLst>
      <p:ext uri="{BB962C8B-B14F-4D97-AF65-F5344CB8AC3E}">
        <p14:creationId xmlns:p14="http://schemas.microsoft.com/office/powerpoint/2010/main" val="3347621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6923F-2B95-8D5A-8578-DBC0FC0DCEA8}"/>
              </a:ext>
            </a:extLst>
          </p:cNvPr>
          <p:cNvSpPr>
            <a:spLocks noGrp="1"/>
          </p:cNvSpPr>
          <p:nvPr>
            <p:ph type="title"/>
          </p:nvPr>
        </p:nvSpPr>
        <p:spPr>
          <a:xfrm>
            <a:off x="841248" y="841248"/>
            <a:ext cx="10479024" cy="557784"/>
          </a:xfrm>
        </p:spPr>
        <p:txBody>
          <a:bodyPr/>
          <a:lstStyle/>
          <a:p>
            <a:r>
              <a:rPr lang="en-US" dirty="0"/>
              <a:t>ABOUT WIPRO</a:t>
            </a:r>
          </a:p>
        </p:txBody>
      </p:sp>
      <p:sp>
        <p:nvSpPr>
          <p:cNvPr id="5" name="Text Placeholder 4">
            <a:extLst>
              <a:ext uri="{FF2B5EF4-FFF2-40B4-BE49-F238E27FC236}">
                <a16:creationId xmlns:a16="http://schemas.microsoft.com/office/drawing/2014/main" id="{DFFF7AA9-7C16-A939-67C8-DF700FEF7D83}"/>
              </a:ext>
            </a:extLst>
          </p:cNvPr>
          <p:cNvSpPr>
            <a:spLocks noGrp="1"/>
          </p:cNvSpPr>
          <p:nvPr>
            <p:ph sz="quarter" idx="13"/>
          </p:nvPr>
        </p:nvSpPr>
        <p:spPr>
          <a:xfrm>
            <a:off x="841248" y="1536827"/>
            <a:ext cx="6556375" cy="4479925"/>
          </a:xfrm>
        </p:spPr>
        <p:txBody>
          <a:bodyPr vert="horz" lIns="0" tIns="0" rIns="0" bIns="0" rtlCol="0" anchor="t">
            <a:normAutofit/>
          </a:bodyPr>
          <a:lstStyle/>
          <a:p>
            <a:pPr marL="347345" indent="-347345"/>
            <a:endParaRPr lang="en-US" dirty="0"/>
          </a:p>
          <a:p>
            <a:pPr marL="347345" indent="-347345"/>
            <a:endParaRPr lang="en-US" dirty="0"/>
          </a:p>
        </p:txBody>
      </p:sp>
      <p:sp>
        <p:nvSpPr>
          <p:cNvPr id="4" name="Slide Number Placeholder 3">
            <a:extLst>
              <a:ext uri="{FF2B5EF4-FFF2-40B4-BE49-F238E27FC236}">
                <a16:creationId xmlns:a16="http://schemas.microsoft.com/office/drawing/2014/main" id="{58FEA6BC-F3A8-6DDC-F1F8-6348F54E8BE2}"/>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2</a:t>
            </a:fld>
            <a:endParaRPr lang="en-US" dirty="0"/>
          </a:p>
        </p:txBody>
      </p:sp>
      <p:sp>
        <p:nvSpPr>
          <p:cNvPr id="3" name="TextBox 2">
            <a:extLst>
              <a:ext uri="{FF2B5EF4-FFF2-40B4-BE49-F238E27FC236}">
                <a16:creationId xmlns:a16="http://schemas.microsoft.com/office/drawing/2014/main" id="{BE2B466C-D49B-0C24-CC00-4E1AEF1A1760}"/>
              </a:ext>
            </a:extLst>
          </p:cNvPr>
          <p:cNvSpPr txBox="1"/>
          <p:nvPr/>
        </p:nvSpPr>
        <p:spPr>
          <a:xfrm>
            <a:off x="844492" y="1711354"/>
            <a:ext cx="499424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1D35"/>
                </a:solidFill>
                <a:latin typeface="Google Sans"/>
              </a:rPr>
              <a:t>Wipro Limited is an Indian multinational technology company that provides IT services, consulting, and business process services. It's one of the leading Big Tech companies in India. </a:t>
            </a:r>
            <a:endParaRPr lang="en-US"/>
          </a:p>
        </p:txBody>
      </p:sp>
    </p:spTree>
    <p:extLst>
      <p:ext uri="{BB962C8B-B14F-4D97-AF65-F5344CB8AC3E}">
        <p14:creationId xmlns:p14="http://schemas.microsoft.com/office/powerpoint/2010/main" val="41326346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9EB7C78-0890-627E-C852-B11CAB85CFE7}"/>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20</a:t>
            </a:fld>
            <a:endParaRPr lang="en-US" dirty="0"/>
          </a:p>
        </p:txBody>
      </p:sp>
      <p:pic>
        <p:nvPicPr>
          <p:cNvPr id="10" name="Content Placeholder 9">
            <a:extLst>
              <a:ext uri="{FF2B5EF4-FFF2-40B4-BE49-F238E27FC236}">
                <a16:creationId xmlns:a16="http://schemas.microsoft.com/office/drawing/2014/main" id="{8C0DCEAD-F62E-E783-FBDC-D6D57846D21D}"/>
              </a:ext>
            </a:extLst>
          </p:cNvPr>
          <p:cNvPicPr>
            <a:picLocks noGrp="1" noChangeAspect="1"/>
          </p:cNvPicPr>
          <p:nvPr>
            <p:ph sz="quarter" idx="13"/>
          </p:nvPr>
        </p:nvPicPr>
        <p:blipFill>
          <a:blip r:embed="rId2"/>
          <a:stretch>
            <a:fillRect/>
          </a:stretch>
        </p:blipFill>
        <p:spPr>
          <a:xfrm>
            <a:off x="986409" y="157289"/>
            <a:ext cx="10218963" cy="6368142"/>
          </a:xfrm>
        </p:spPr>
      </p:pic>
    </p:spTree>
    <p:extLst>
      <p:ext uri="{BB962C8B-B14F-4D97-AF65-F5344CB8AC3E}">
        <p14:creationId xmlns:p14="http://schemas.microsoft.com/office/powerpoint/2010/main" val="4050281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F36F11-A50A-4347-9430-9522EAFCAB77}"/>
              </a:ext>
            </a:extLst>
          </p:cNvPr>
          <p:cNvSpPr>
            <a:spLocks noGrp="1"/>
          </p:cNvSpPr>
          <p:nvPr>
            <p:ph type="title"/>
          </p:nvPr>
        </p:nvSpPr>
        <p:spPr>
          <a:xfrm>
            <a:off x="841248" y="841248"/>
            <a:ext cx="6931152" cy="557784"/>
          </a:xfrm>
        </p:spPr>
        <p:txBody>
          <a:bodyPr/>
          <a:lstStyle/>
          <a:p>
            <a:r>
              <a:rPr lang="en-US" dirty="0"/>
              <a:t>PRODUCTS AND SERVICES</a:t>
            </a:r>
            <a:br>
              <a:rPr lang="en-US" dirty="0"/>
            </a:br>
            <a:br>
              <a:rPr lang="en-US" dirty="0"/>
            </a:br>
            <a:endParaRPr lang="en-US" dirty="0"/>
          </a:p>
        </p:txBody>
      </p:sp>
      <p:sp>
        <p:nvSpPr>
          <p:cNvPr id="4" name="Text Placeholder 3">
            <a:extLst>
              <a:ext uri="{FF2B5EF4-FFF2-40B4-BE49-F238E27FC236}">
                <a16:creationId xmlns:a16="http://schemas.microsoft.com/office/drawing/2014/main" id="{9A1E0E93-C6B0-0C8B-16D2-354982229DB1}"/>
              </a:ext>
            </a:extLst>
          </p:cNvPr>
          <p:cNvSpPr>
            <a:spLocks noGrp="1"/>
          </p:cNvSpPr>
          <p:nvPr>
            <p:ph type="body" sz="quarter" idx="10"/>
          </p:nvPr>
        </p:nvSpPr>
        <p:spPr>
          <a:xfrm>
            <a:off x="841247" y="1536192"/>
            <a:ext cx="6931152" cy="4480560"/>
          </a:xfrm>
        </p:spPr>
        <p:txBody>
          <a:bodyPr vert="horz" lIns="0" tIns="0" rIns="0" bIns="0" rtlCol="0" anchor="t">
            <a:noAutofit/>
          </a:bodyPr>
          <a:lstStyle/>
          <a:p>
            <a:r>
              <a:rPr lang="en-US" sz="2000" dirty="0">
                <a:solidFill>
                  <a:schemeClr val="bg1"/>
                </a:solidFill>
                <a:ea typeface="+mn-lt"/>
                <a:cs typeface="+mn-lt"/>
              </a:rPr>
              <a:t>Wipro offers a wide range of products and services, including consumer care products, IT services, infrastructure engineering, and smart manufacturing solutions</a:t>
            </a:r>
            <a:endParaRPr lang="en-US" sz="2000">
              <a:solidFill>
                <a:schemeClr val="bg1"/>
              </a:solidFill>
            </a:endParaRPr>
          </a:p>
          <a:p>
            <a:r>
              <a:rPr lang="en-US" sz="2000">
                <a:solidFill>
                  <a:schemeClr val="bg1"/>
                </a:solidFill>
                <a:ea typeface="+mn-lt"/>
                <a:cs typeface="+mn-lt"/>
              </a:rPr>
              <a:t>Consumer care products</a:t>
            </a:r>
            <a:endParaRPr lang="en-US" sz="2000">
              <a:solidFill>
                <a:schemeClr val="bg1"/>
              </a:solidFill>
            </a:endParaRPr>
          </a:p>
          <a:p>
            <a:pPr marL="285750" indent="-285750">
              <a:buFont typeface="Arial"/>
              <a:buChar char="•"/>
            </a:pPr>
            <a:r>
              <a:rPr lang="en-US" sz="2000" b="1" dirty="0">
                <a:solidFill>
                  <a:schemeClr val="bg1"/>
                </a:solidFill>
                <a:ea typeface="+mn-lt"/>
                <a:cs typeface="+mn-lt"/>
              </a:rPr>
              <a:t>Wipro Consumer Care and Lighting</a:t>
            </a:r>
            <a:r>
              <a:rPr lang="en-US" sz="2000" dirty="0">
                <a:solidFill>
                  <a:schemeClr val="bg1"/>
                </a:solidFill>
                <a:ea typeface="+mn-lt"/>
                <a:cs typeface="+mn-lt"/>
              </a:rPr>
              <a:t>: A fast-growing FMCG company that sells personal care and skin care products </a:t>
            </a:r>
            <a:endParaRPr lang="en-US" sz="2000">
              <a:solidFill>
                <a:schemeClr val="bg1"/>
              </a:solidFill>
            </a:endParaRPr>
          </a:p>
          <a:p>
            <a:pPr marL="285750" indent="-285750">
              <a:buFont typeface="Arial"/>
              <a:buChar char="•"/>
            </a:pPr>
            <a:r>
              <a:rPr lang="en-US" sz="2000" b="1" err="1">
                <a:solidFill>
                  <a:schemeClr val="bg1"/>
                </a:solidFill>
                <a:ea typeface="+mn-lt"/>
                <a:cs typeface="+mn-lt"/>
              </a:rPr>
              <a:t>Hygienix</a:t>
            </a:r>
            <a:r>
              <a:rPr lang="en-US" sz="2000" dirty="0">
                <a:solidFill>
                  <a:schemeClr val="bg1"/>
                </a:solidFill>
                <a:ea typeface="+mn-lt"/>
                <a:cs typeface="+mn-lt"/>
              </a:rPr>
              <a:t>: An alcohol-based hand sanitizer that kills germs </a:t>
            </a:r>
            <a:endParaRPr lang="en-US" sz="2000" dirty="0">
              <a:solidFill>
                <a:schemeClr val="bg1"/>
              </a:solidFill>
            </a:endParaRPr>
          </a:p>
          <a:p>
            <a:endParaRPr lang="en-US" dirty="0"/>
          </a:p>
        </p:txBody>
      </p:sp>
      <p:pic>
        <p:nvPicPr>
          <p:cNvPr id="2" name="Picture 1">
            <a:extLst>
              <a:ext uri="{FF2B5EF4-FFF2-40B4-BE49-F238E27FC236}">
                <a16:creationId xmlns:a16="http://schemas.microsoft.com/office/drawing/2014/main" id="{3C415DB3-D26B-0CF9-6F05-59E3CA23DF1F}"/>
              </a:ext>
            </a:extLst>
          </p:cNvPr>
          <p:cNvPicPr>
            <a:picLocks noChangeAspect="1"/>
          </p:cNvPicPr>
          <p:nvPr/>
        </p:nvPicPr>
        <p:blipFill>
          <a:blip r:embed="rId2"/>
          <a:stretch>
            <a:fillRect/>
          </a:stretch>
        </p:blipFill>
        <p:spPr>
          <a:xfrm>
            <a:off x="7875003" y="1119930"/>
            <a:ext cx="4159865" cy="4114800"/>
          </a:xfrm>
          <a:prstGeom prst="rect">
            <a:avLst/>
          </a:prstGeom>
        </p:spPr>
      </p:pic>
    </p:spTree>
    <p:extLst>
      <p:ext uri="{BB962C8B-B14F-4D97-AF65-F5344CB8AC3E}">
        <p14:creationId xmlns:p14="http://schemas.microsoft.com/office/powerpoint/2010/main" val="1746520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4DAF-F207-3061-24D6-6AFF552418DC}"/>
              </a:ext>
            </a:extLst>
          </p:cNvPr>
          <p:cNvSpPr>
            <a:spLocks noGrp="1"/>
          </p:cNvSpPr>
          <p:nvPr>
            <p:ph type="title"/>
          </p:nvPr>
        </p:nvSpPr>
        <p:spPr>
          <a:xfrm>
            <a:off x="841248" y="841248"/>
            <a:ext cx="10479024" cy="557784"/>
          </a:xfrm>
        </p:spPr>
        <p:txBody>
          <a:bodyPr/>
          <a:lstStyle/>
          <a:p>
            <a:r>
              <a:rPr lang="en-US" dirty="0"/>
              <a:t>SERVICES</a:t>
            </a:r>
          </a:p>
        </p:txBody>
      </p:sp>
      <p:sp>
        <p:nvSpPr>
          <p:cNvPr id="5" name="Content Placeholder 4">
            <a:extLst>
              <a:ext uri="{FF2B5EF4-FFF2-40B4-BE49-F238E27FC236}">
                <a16:creationId xmlns:a16="http://schemas.microsoft.com/office/drawing/2014/main" id="{8A94AC61-4F6E-98E2-D42B-F2114BBA120D}"/>
              </a:ext>
            </a:extLst>
          </p:cNvPr>
          <p:cNvSpPr>
            <a:spLocks noGrp="1"/>
          </p:cNvSpPr>
          <p:nvPr>
            <p:ph sz="quarter" idx="13"/>
          </p:nvPr>
        </p:nvSpPr>
        <p:spPr>
          <a:xfrm>
            <a:off x="841248" y="1536827"/>
            <a:ext cx="10201716" cy="5112344"/>
          </a:xfrm>
        </p:spPr>
        <p:txBody>
          <a:bodyPr vert="horz" lIns="0" tIns="0" rIns="0" bIns="0" rtlCol="0" anchor="t">
            <a:normAutofit fontScale="92500" lnSpcReduction="20000"/>
          </a:bodyPr>
          <a:lstStyle/>
          <a:p>
            <a:pPr marL="0" indent="0">
              <a:buNone/>
            </a:pPr>
            <a:r>
              <a:rPr lang="en-US" b="1" dirty="0">
                <a:latin typeface="Aptos"/>
                <a:ea typeface="+mn-lt"/>
                <a:cs typeface="+mn-lt"/>
              </a:rPr>
              <a:t>IT services </a:t>
            </a:r>
            <a:endParaRPr lang="en-US" b="1">
              <a:latin typeface="Aptos"/>
            </a:endParaRPr>
          </a:p>
          <a:p>
            <a:pPr marL="347345" indent="-347345"/>
            <a:r>
              <a:rPr lang="en-US" dirty="0">
                <a:solidFill>
                  <a:srgbClr val="001D35"/>
                </a:solidFill>
                <a:ea typeface="+mn-lt"/>
                <a:cs typeface="+mn-lt"/>
              </a:rPr>
              <a:t>Cloud computing</a:t>
            </a:r>
            <a:endParaRPr lang="en-US" dirty="0">
              <a:solidFill>
                <a:srgbClr val="001D35"/>
              </a:solidFill>
            </a:endParaRPr>
          </a:p>
          <a:p>
            <a:pPr marL="0" indent="0">
              <a:buNone/>
            </a:pPr>
            <a:r>
              <a:rPr lang="en-US" dirty="0">
                <a:solidFill>
                  <a:srgbClr val="333333"/>
                </a:solidFill>
                <a:ea typeface="+mn-lt"/>
                <a:cs typeface="+mn-lt"/>
              </a:rPr>
              <a:t>   Wipro’s Cloud Managed Services focuses on managing hybrid and public cloud environments. It enables customers to consume services from public cloud involving IaaS and PaaS services alongside the cloud native services, DevOps, micro services, containers, and data protection. Wipro’s Cloud Managed Services provide cloud experts that deliver 24×7 ongoing management of cloud services. This includes track and report on cost and consumption, optimization recommendations, performance and availability monitoring and automation. All of these are enabled with streamlined and automated processes and workflows for faster delivery and reduced costs.</a:t>
            </a:r>
            <a:endParaRPr lang="en-US">
              <a:solidFill>
                <a:srgbClr val="001D35"/>
              </a:solidFill>
              <a:ea typeface="+mn-lt"/>
              <a:cs typeface="+mn-lt"/>
            </a:endParaRPr>
          </a:p>
          <a:p>
            <a:pPr marL="347345" indent="-347345"/>
            <a:r>
              <a:rPr lang="en-US" dirty="0">
                <a:solidFill>
                  <a:srgbClr val="001D35"/>
                </a:solidFill>
                <a:ea typeface="+mn-lt"/>
                <a:cs typeface="+mn-lt"/>
              </a:rPr>
              <a:t>Computer security</a:t>
            </a:r>
            <a:endParaRPr lang="en-US">
              <a:solidFill>
                <a:srgbClr val="001D35"/>
              </a:solidFill>
            </a:endParaRPr>
          </a:p>
          <a:p>
            <a:pPr marL="0" indent="0">
              <a:buNone/>
            </a:pPr>
            <a:r>
              <a:rPr lang="en-US" dirty="0">
                <a:solidFill>
                  <a:srgbClr val="202020"/>
                </a:solidFill>
                <a:ea typeface="+mn-lt"/>
                <a:cs typeface="+mn-lt"/>
              </a:rPr>
              <a:t>          Wipro </a:t>
            </a:r>
            <a:r>
              <a:rPr lang="en-US" dirty="0">
                <a:solidFill>
                  <a:srgbClr val="3198B3"/>
                </a:solidFill>
                <a:ea typeface="+mn-lt"/>
                <a:cs typeface="+mn-lt"/>
                <a:hlinkClick r:id="rId2"/>
              </a:rPr>
              <a:t>CyberTransform</a:t>
            </a:r>
            <a:r>
              <a:rPr lang="en-US" dirty="0">
                <a:solidFill>
                  <a:srgbClr val="202020"/>
                </a:solidFill>
                <a:ea typeface="+mn-lt"/>
                <a:cs typeface="+mn-lt"/>
              </a:rPr>
              <a:t> is  integrated risk and security platform that delivers strategy-first cybersecurity advisory and implementation services. </a:t>
            </a:r>
            <a:r>
              <a:rPr lang="en-US" dirty="0" err="1">
                <a:solidFill>
                  <a:srgbClr val="202020"/>
                </a:solidFill>
                <a:ea typeface="+mn-lt"/>
                <a:cs typeface="+mn-lt"/>
              </a:rPr>
              <a:t>CyberShield</a:t>
            </a:r>
            <a:r>
              <a:rPr lang="en-US" dirty="0">
                <a:solidFill>
                  <a:srgbClr val="202020"/>
                </a:solidFill>
                <a:ea typeface="+mn-lt"/>
                <a:cs typeface="+mn-lt"/>
              </a:rPr>
              <a:t> is </a:t>
            </a:r>
            <a:r>
              <a:rPr lang="en-US" dirty="0" err="1">
                <a:solidFill>
                  <a:srgbClr val="202020"/>
                </a:solidFill>
                <a:ea typeface="+mn-lt"/>
                <a:cs typeface="+mn-lt"/>
              </a:rPr>
              <a:t>wipro's</a:t>
            </a:r>
            <a:r>
              <a:rPr lang="en-US" dirty="0">
                <a:solidFill>
                  <a:srgbClr val="202020"/>
                </a:solidFill>
                <a:ea typeface="+mn-lt"/>
                <a:cs typeface="+mn-lt"/>
              </a:rPr>
              <a:t> industry-leading suite of managed services that defend business operations with on-demand cyber resilience management. </a:t>
            </a:r>
            <a:endParaRPr lang="en-US">
              <a:solidFill>
                <a:srgbClr val="001D35"/>
              </a:solidFill>
              <a:ea typeface="+mn-lt"/>
              <a:cs typeface="+mn-lt"/>
            </a:endParaRPr>
          </a:p>
          <a:p>
            <a:pPr marL="347345" indent="-347345"/>
            <a:endParaRPr lang="en-US" sz="1200" dirty="0">
              <a:solidFill>
                <a:srgbClr val="001D35"/>
              </a:solidFill>
            </a:endParaRPr>
          </a:p>
          <a:p>
            <a:pPr marL="0" indent="0">
              <a:buNone/>
            </a:pPr>
            <a:br>
              <a:rPr lang="en-US" dirty="0"/>
            </a:br>
            <a:endParaRPr lang="en-US" dirty="0"/>
          </a:p>
          <a:p>
            <a:pPr marL="347345" indent="-347345"/>
            <a:endParaRPr lang="en-US" dirty="0"/>
          </a:p>
          <a:p>
            <a:pPr marL="347345" indent="-347345"/>
            <a:endParaRPr lang="en-US" dirty="0"/>
          </a:p>
        </p:txBody>
      </p:sp>
      <p:sp>
        <p:nvSpPr>
          <p:cNvPr id="4" name="Slide Number Placeholder 3">
            <a:extLst>
              <a:ext uri="{FF2B5EF4-FFF2-40B4-BE49-F238E27FC236}">
                <a16:creationId xmlns:a16="http://schemas.microsoft.com/office/drawing/2014/main" id="{D04F9477-0E09-541A-1BEE-18EAF43FE06E}"/>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4</a:t>
            </a:fld>
            <a:endParaRPr lang="en-US" dirty="0"/>
          </a:p>
        </p:txBody>
      </p:sp>
    </p:spTree>
    <p:extLst>
      <p:ext uri="{BB962C8B-B14F-4D97-AF65-F5344CB8AC3E}">
        <p14:creationId xmlns:p14="http://schemas.microsoft.com/office/powerpoint/2010/main" val="3688475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BE3BC1-6F5D-CF88-EF68-718FC87FED5C}"/>
              </a:ext>
            </a:extLst>
          </p:cNvPr>
          <p:cNvSpPr>
            <a:spLocks noGrp="1"/>
          </p:cNvSpPr>
          <p:nvPr>
            <p:ph sz="quarter" idx="13"/>
          </p:nvPr>
        </p:nvSpPr>
        <p:spPr/>
        <p:txBody>
          <a:bodyPr vert="horz" lIns="0" tIns="0" rIns="0" bIns="0" rtlCol="0" anchor="t">
            <a:normAutofit/>
          </a:bodyPr>
          <a:lstStyle/>
          <a:p>
            <a:pPr marL="0" indent="0">
              <a:buNone/>
            </a:pPr>
            <a:endParaRPr lang="en-US" sz="1100" dirty="0">
              <a:solidFill>
                <a:srgbClr val="001D35"/>
              </a:solidFill>
            </a:endParaRPr>
          </a:p>
          <a:p>
            <a:pPr marL="347345" indent="-347345"/>
            <a:r>
              <a:rPr lang="en-US" dirty="0">
                <a:solidFill>
                  <a:srgbClr val="001D35"/>
                </a:solidFill>
              </a:rPr>
              <a:t>Artificial intelligence</a:t>
            </a:r>
          </a:p>
          <a:p>
            <a:pPr marL="347345" indent="-347345">
              <a:buNone/>
            </a:pPr>
            <a:r>
              <a:rPr lang="en-US" dirty="0">
                <a:ea typeface="+mn-lt"/>
                <a:cs typeface="+mn-lt"/>
              </a:rPr>
              <a:t>           Wipro's artificial intelligence focus revolves around their proprietary platform called "Wipro HOLMES," which is a comprehensive AI and automation solution used to help businesses transform by leveraging machine learning and data analytics to optimize operations, improve customer experiences, and drive innovation across various business functions; essentially positioning Wipro as a leader in providing AI consulting and implementation services to clients across industries. </a:t>
            </a:r>
            <a:endParaRPr lang="en-US" dirty="0"/>
          </a:p>
          <a:p>
            <a:pPr marL="0" indent="0">
              <a:buNone/>
            </a:pPr>
            <a:endParaRPr lang="en-US" sz="1100" dirty="0">
              <a:solidFill>
                <a:srgbClr val="001D35"/>
              </a:solidFill>
            </a:endParaRPr>
          </a:p>
        </p:txBody>
      </p:sp>
      <p:sp>
        <p:nvSpPr>
          <p:cNvPr id="4" name="Slide Number Placeholder 3">
            <a:extLst>
              <a:ext uri="{FF2B5EF4-FFF2-40B4-BE49-F238E27FC236}">
                <a16:creationId xmlns:a16="http://schemas.microsoft.com/office/drawing/2014/main" id="{3AECB387-3E27-13A6-5263-625A517CF67C}"/>
              </a:ext>
            </a:extLst>
          </p:cNvPr>
          <p:cNvSpPr>
            <a:spLocks noGrp="1"/>
          </p:cNvSpPr>
          <p:nvPr>
            <p:ph type="sldNum" sz="quarter" idx="11"/>
          </p:nvPr>
        </p:nvSpPr>
        <p:spPr/>
        <p:txBody>
          <a:bodyPr/>
          <a:lstStyle/>
          <a:p>
            <a:fld id="{B67B645E-C5E5-4727-B977-D372A0AA71D9}" type="slidenum">
              <a:rPr lang="en-US" smtClean="0"/>
              <a:pPr/>
              <a:t>5</a:t>
            </a:fld>
            <a:endParaRPr lang="en-US" dirty="0"/>
          </a:p>
        </p:txBody>
      </p:sp>
    </p:spTree>
    <p:extLst>
      <p:ext uri="{BB962C8B-B14F-4D97-AF65-F5344CB8AC3E}">
        <p14:creationId xmlns:p14="http://schemas.microsoft.com/office/powerpoint/2010/main" val="3847249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E2BE7E-DDBF-85E3-5721-D88823AC408A}"/>
              </a:ext>
            </a:extLst>
          </p:cNvPr>
          <p:cNvSpPr>
            <a:spLocks noGrp="1"/>
          </p:cNvSpPr>
          <p:nvPr>
            <p:ph sz="quarter" idx="13"/>
          </p:nvPr>
        </p:nvSpPr>
        <p:spPr/>
        <p:txBody>
          <a:bodyPr vert="horz" lIns="0" tIns="0" rIns="0" bIns="0" rtlCol="0" anchor="t">
            <a:normAutofit/>
          </a:bodyPr>
          <a:lstStyle/>
          <a:p>
            <a:pPr marL="347345" indent="-347345"/>
            <a:r>
              <a:rPr lang="en-US" dirty="0"/>
              <a:t>Robotics</a:t>
            </a:r>
          </a:p>
          <a:p>
            <a:pPr marL="0" indent="0">
              <a:buNone/>
            </a:pPr>
            <a:r>
              <a:rPr lang="en-US" dirty="0">
                <a:solidFill>
                  <a:srgbClr val="001D35"/>
                </a:solidFill>
                <a:ea typeface="+mn-lt"/>
                <a:cs typeface="+mn-lt"/>
              </a:rPr>
              <a:t>          Wipro offers robotics and automation solutions for industrial and commercial applications. These include autonomous vehicles, robotic process automation, and industrial automation</a:t>
            </a:r>
            <a:endParaRPr lang="en-US" dirty="0"/>
          </a:p>
        </p:txBody>
      </p:sp>
      <p:sp>
        <p:nvSpPr>
          <p:cNvPr id="4" name="Slide Number Placeholder 3">
            <a:extLst>
              <a:ext uri="{FF2B5EF4-FFF2-40B4-BE49-F238E27FC236}">
                <a16:creationId xmlns:a16="http://schemas.microsoft.com/office/drawing/2014/main" id="{E568C25A-CDFA-BB87-1629-A0D5A98B5213}"/>
              </a:ext>
            </a:extLst>
          </p:cNvPr>
          <p:cNvSpPr>
            <a:spLocks noGrp="1"/>
          </p:cNvSpPr>
          <p:nvPr>
            <p:ph type="sldNum" sz="quarter" idx="11"/>
          </p:nvPr>
        </p:nvSpPr>
        <p:spPr/>
        <p:txBody>
          <a:bodyPr/>
          <a:lstStyle/>
          <a:p>
            <a:fld id="{B67B645E-C5E5-4727-B977-D372A0AA71D9}" type="slidenum">
              <a:rPr lang="en-US" smtClean="0"/>
              <a:pPr/>
              <a:t>6</a:t>
            </a:fld>
            <a:endParaRPr lang="en-US" dirty="0"/>
          </a:p>
        </p:txBody>
      </p:sp>
    </p:spTree>
    <p:extLst>
      <p:ext uri="{BB962C8B-B14F-4D97-AF65-F5344CB8AC3E}">
        <p14:creationId xmlns:p14="http://schemas.microsoft.com/office/powerpoint/2010/main" val="2880373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CB087B-CB5E-35C5-3AD8-D1A6E1AF8260}"/>
              </a:ext>
            </a:extLst>
          </p:cNvPr>
          <p:cNvSpPr>
            <a:spLocks noGrp="1"/>
          </p:cNvSpPr>
          <p:nvPr>
            <p:ph type="title"/>
          </p:nvPr>
        </p:nvSpPr>
        <p:spPr>
          <a:xfrm>
            <a:off x="841248" y="841248"/>
            <a:ext cx="10479024" cy="557784"/>
          </a:xfrm>
        </p:spPr>
        <p:txBody>
          <a:bodyPr/>
          <a:lstStyle/>
          <a:p>
            <a:r>
              <a:rPr lang="en-US" dirty="0"/>
              <a:t>Website platform</a:t>
            </a:r>
          </a:p>
        </p:txBody>
      </p:sp>
      <p:sp>
        <p:nvSpPr>
          <p:cNvPr id="4" name="Text Placeholder 3">
            <a:extLst>
              <a:ext uri="{FF2B5EF4-FFF2-40B4-BE49-F238E27FC236}">
                <a16:creationId xmlns:a16="http://schemas.microsoft.com/office/drawing/2014/main" id="{DA26DA25-1172-208C-2C26-5E3AF67E11D5}"/>
              </a:ext>
            </a:extLst>
          </p:cNvPr>
          <p:cNvSpPr>
            <a:spLocks noGrp="1"/>
          </p:cNvSpPr>
          <p:nvPr>
            <p:ph type="body" sz="quarter" idx="10"/>
          </p:nvPr>
        </p:nvSpPr>
        <p:spPr>
          <a:xfrm>
            <a:off x="841247" y="1536192"/>
            <a:ext cx="10479024" cy="2679192"/>
          </a:xfrm>
        </p:spPr>
        <p:txBody>
          <a:bodyPr vert="horz" lIns="0" tIns="0" rIns="0" bIns="0" rtlCol="0" anchor="t">
            <a:noAutofit/>
          </a:bodyPr>
          <a:lstStyle/>
          <a:p>
            <a:r>
              <a:rPr lang="en-US" sz="2000" dirty="0">
                <a:solidFill>
                  <a:schemeClr val="bg1"/>
                </a:solidFill>
                <a:ea typeface="+mn-lt"/>
                <a:cs typeface="+mn-lt"/>
              </a:rPr>
              <a:t>The Wipro website is likely running on a combination of cloud platforms, primarily leveraging Microsoft Azure and Google Cloud Platform (GCP), as Wipro heavily promotes its expertise in both cloud services and actively partners with them to deliver solutions to clients; this allows them to scale their website effectively and provide a robust online presence. </a:t>
            </a:r>
            <a:endParaRPr lang="en-US" sz="2000">
              <a:solidFill>
                <a:schemeClr val="bg1"/>
              </a:solidFill>
            </a:endParaRPr>
          </a:p>
          <a:p>
            <a:endParaRPr lang="en-US" dirty="0"/>
          </a:p>
        </p:txBody>
      </p:sp>
      <p:pic>
        <p:nvPicPr>
          <p:cNvPr id="8" name="Picture Placeholder 7" descr="Chairs and umbrellas next to a pool">
            <a:extLst>
              <a:ext uri="{FF2B5EF4-FFF2-40B4-BE49-F238E27FC236}">
                <a16:creationId xmlns:a16="http://schemas.microsoft.com/office/drawing/2014/main" id="{A5263C2E-2D90-6117-E5AF-011208E7AF59}"/>
              </a:ext>
            </a:extLst>
          </p:cNvPr>
          <p:cNvPicPr>
            <a:picLocks noGrp="1" noChangeAspect="1"/>
          </p:cNvPicPr>
          <p:nvPr>
            <p:ph type="pic" sz="quarter" idx="11"/>
          </p:nvPr>
        </p:nvPicPr>
        <p:blipFill>
          <a:blip r:embed="rId2"/>
          <a:srcRect l="9" r="9"/>
          <a:stretch/>
        </p:blipFill>
        <p:spPr>
          <a:xfrm>
            <a:off x="0" y="4462272"/>
            <a:ext cx="12188952" cy="2395728"/>
          </a:xfrm>
        </p:spPr>
      </p:pic>
    </p:spTree>
    <p:extLst>
      <p:ext uri="{BB962C8B-B14F-4D97-AF65-F5344CB8AC3E}">
        <p14:creationId xmlns:p14="http://schemas.microsoft.com/office/powerpoint/2010/main" val="1709180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4D1FD-9CC8-4CB0-8247-CFAB90695FE8}"/>
              </a:ext>
            </a:extLst>
          </p:cNvPr>
          <p:cNvSpPr>
            <a:spLocks noGrp="1"/>
          </p:cNvSpPr>
          <p:nvPr>
            <p:ph type="title"/>
          </p:nvPr>
        </p:nvSpPr>
        <p:spPr>
          <a:xfrm>
            <a:off x="841248" y="841248"/>
            <a:ext cx="10479024" cy="557784"/>
          </a:xfrm>
        </p:spPr>
        <p:txBody>
          <a:bodyPr/>
          <a:lstStyle/>
          <a:p>
            <a:r>
              <a:rPr lang="en-US" dirty="0"/>
              <a:t>Responsive design test</a:t>
            </a:r>
          </a:p>
        </p:txBody>
      </p:sp>
      <p:sp>
        <p:nvSpPr>
          <p:cNvPr id="5" name="Content Placeholder 4">
            <a:extLst>
              <a:ext uri="{FF2B5EF4-FFF2-40B4-BE49-F238E27FC236}">
                <a16:creationId xmlns:a16="http://schemas.microsoft.com/office/drawing/2014/main" id="{CCAD0987-D595-9D33-A24C-ED016A62A8BD}"/>
              </a:ext>
            </a:extLst>
          </p:cNvPr>
          <p:cNvSpPr>
            <a:spLocks noGrp="1"/>
          </p:cNvSpPr>
          <p:nvPr>
            <p:ph sz="quarter" idx="13"/>
          </p:nvPr>
        </p:nvSpPr>
        <p:spPr>
          <a:xfrm>
            <a:off x="841248" y="1536827"/>
            <a:ext cx="2862072" cy="4479925"/>
          </a:xfrm>
        </p:spPr>
        <p:txBody>
          <a:bodyPr/>
          <a:lstStyle/>
          <a:p>
            <a:r>
              <a:rPr lang="en-US" dirty="0"/>
              <a:t>Currently gearing up for a ground-breaking launch </a:t>
            </a:r>
          </a:p>
          <a:p>
            <a:r>
              <a:rPr lang="en-US" dirty="0"/>
              <a:t>Our new offerings will captivate the market</a:t>
            </a:r>
          </a:p>
          <a:p>
            <a:r>
              <a:rPr lang="en-US" dirty="0"/>
              <a:t>Our marketing campaign will generate anticipation</a:t>
            </a:r>
          </a:p>
          <a:p>
            <a:endParaRPr lang="en-US" dirty="0"/>
          </a:p>
        </p:txBody>
      </p:sp>
      <p:sp>
        <p:nvSpPr>
          <p:cNvPr id="13" name="Text Placeholder 12">
            <a:extLst>
              <a:ext uri="{FF2B5EF4-FFF2-40B4-BE49-F238E27FC236}">
                <a16:creationId xmlns:a16="http://schemas.microsoft.com/office/drawing/2014/main" id="{630775B9-3753-DF33-4334-9918E70D89CA}"/>
              </a:ext>
            </a:extLst>
          </p:cNvPr>
          <p:cNvSpPr>
            <a:spLocks noGrp="1"/>
          </p:cNvSpPr>
          <p:nvPr>
            <p:ph type="body" sz="quarter" idx="15"/>
          </p:nvPr>
        </p:nvSpPr>
        <p:spPr>
          <a:xfrm>
            <a:off x="4791455" y="1536826"/>
            <a:ext cx="5650992" cy="557784"/>
          </a:xfrm>
        </p:spPr>
        <p:txBody>
          <a:bodyPr/>
          <a:lstStyle/>
          <a:p>
            <a:r>
              <a:rPr lang="en-US" dirty="0"/>
              <a:t>Product launch timeline</a:t>
            </a:r>
          </a:p>
          <a:p>
            <a:endParaRPr lang="en-US" dirty="0"/>
          </a:p>
        </p:txBody>
      </p:sp>
      <p:sp>
        <p:nvSpPr>
          <p:cNvPr id="4" name="Slide Number Placeholder 3">
            <a:extLst>
              <a:ext uri="{FF2B5EF4-FFF2-40B4-BE49-F238E27FC236}">
                <a16:creationId xmlns:a16="http://schemas.microsoft.com/office/drawing/2014/main" id="{FE7814C5-5D60-0866-7B45-798BC7C8D1CB}"/>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8</a:t>
            </a:fld>
            <a:endParaRPr lang="en-US" dirty="0"/>
          </a:p>
        </p:txBody>
      </p:sp>
      <p:pic>
        <p:nvPicPr>
          <p:cNvPr id="25" name="Picture 24">
            <a:extLst>
              <a:ext uri="{FF2B5EF4-FFF2-40B4-BE49-F238E27FC236}">
                <a16:creationId xmlns:a16="http://schemas.microsoft.com/office/drawing/2014/main" id="{E2422694-6AF8-6D8F-750B-4409E8A1615D}"/>
              </a:ext>
            </a:extLst>
          </p:cNvPr>
          <p:cNvPicPr>
            <a:picLocks noChangeAspect="1"/>
          </p:cNvPicPr>
          <p:nvPr/>
        </p:nvPicPr>
        <p:blipFill>
          <a:blip r:embed="rId2"/>
          <a:stretch>
            <a:fillRect/>
          </a:stretch>
        </p:blipFill>
        <p:spPr>
          <a:xfrm>
            <a:off x="843643" y="1455965"/>
            <a:ext cx="9089571" cy="5218338"/>
          </a:xfrm>
          <a:prstGeom prst="rect">
            <a:avLst/>
          </a:prstGeom>
        </p:spPr>
      </p:pic>
    </p:spTree>
    <p:extLst>
      <p:ext uri="{BB962C8B-B14F-4D97-AF65-F5344CB8AC3E}">
        <p14:creationId xmlns:p14="http://schemas.microsoft.com/office/powerpoint/2010/main" val="89773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902A4-4632-D53F-FB26-945B2C22635C}"/>
              </a:ext>
            </a:extLst>
          </p:cNvPr>
          <p:cNvSpPr>
            <a:spLocks noGrp="1"/>
          </p:cNvSpPr>
          <p:nvPr>
            <p:ph type="title"/>
          </p:nvPr>
        </p:nvSpPr>
        <p:spPr/>
        <p:txBody>
          <a:bodyPr/>
          <a:lstStyle/>
          <a:p>
            <a:r>
              <a:rPr lang="en-US"/>
              <a:t>Responsive design test</a:t>
            </a:r>
            <a:endParaRPr lang="en-US" b="0">
              <a:solidFill>
                <a:srgbClr val="000000"/>
              </a:solidFill>
            </a:endParaRPr>
          </a:p>
          <a:p>
            <a:endParaRPr lang="en-US" dirty="0"/>
          </a:p>
        </p:txBody>
      </p:sp>
      <p:pic>
        <p:nvPicPr>
          <p:cNvPr id="7" name="Content Placeholder 6">
            <a:extLst>
              <a:ext uri="{FF2B5EF4-FFF2-40B4-BE49-F238E27FC236}">
                <a16:creationId xmlns:a16="http://schemas.microsoft.com/office/drawing/2014/main" id="{C33B8D17-2EED-4D52-5C27-28E93E2B741A}"/>
              </a:ext>
            </a:extLst>
          </p:cNvPr>
          <p:cNvPicPr>
            <a:picLocks noGrp="1" noChangeAspect="1"/>
          </p:cNvPicPr>
          <p:nvPr>
            <p:ph sz="quarter" idx="14"/>
          </p:nvPr>
        </p:nvPicPr>
        <p:blipFill>
          <a:blip r:embed="rId2"/>
          <a:stretch>
            <a:fillRect/>
          </a:stretch>
        </p:blipFill>
        <p:spPr>
          <a:xfrm>
            <a:off x="1010622" y="1402234"/>
            <a:ext cx="8333064" cy="4715311"/>
          </a:xfrm>
        </p:spPr>
      </p:pic>
      <p:sp>
        <p:nvSpPr>
          <p:cNvPr id="6" name="Slide Number Placeholder 5">
            <a:extLst>
              <a:ext uri="{FF2B5EF4-FFF2-40B4-BE49-F238E27FC236}">
                <a16:creationId xmlns:a16="http://schemas.microsoft.com/office/drawing/2014/main" id="{707AE82D-B0E4-8869-27B1-4978BD3BDD68}"/>
              </a:ext>
            </a:extLst>
          </p:cNvPr>
          <p:cNvSpPr>
            <a:spLocks noGrp="1"/>
          </p:cNvSpPr>
          <p:nvPr>
            <p:ph type="sldNum" sz="quarter" idx="11"/>
          </p:nvPr>
        </p:nvSpPr>
        <p:spPr/>
        <p:txBody>
          <a:bodyPr/>
          <a:lstStyle/>
          <a:p>
            <a:fld id="{B67B645E-C5E5-4727-B977-D372A0AA71D9}" type="slidenum">
              <a:rPr lang="en-US" smtClean="0"/>
              <a:pPr/>
              <a:t>9</a:t>
            </a:fld>
            <a:endParaRPr lang="en-US" dirty="0"/>
          </a:p>
        </p:txBody>
      </p:sp>
    </p:spTree>
    <p:extLst>
      <p:ext uri="{BB962C8B-B14F-4D97-AF65-F5344CB8AC3E}">
        <p14:creationId xmlns:p14="http://schemas.microsoft.com/office/powerpoint/2010/main" val="1757221319"/>
      </p:ext>
    </p:extLst>
  </p:cSld>
  <p:clrMapOvr>
    <a:masterClrMapping/>
  </p:clrMapOvr>
</p:sld>
</file>

<file path=ppt/theme/theme1.xml><?xml version="1.0" encoding="utf-8"?>
<a:theme xmlns:a="http://schemas.openxmlformats.org/drawingml/2006/main" name="Custom">
  <a:themeElements>
    <a:clrScheme name="TM66835393">
      <a:dk1>
        <a:srgbClr val="000000"/>
      </a:dk1>
      <a:lt1>
        <a:srgbClr val="FFFFFF"/>
      </a:lt1>
      <a:dk2>
        <a:srgbClr val="44546A"/>
      </a:dk2>
      <a:lt2>
        <a:srgbClr val="E7E6E6"/>
      </a:lt2>
      <a:accent1>
        <a:srgbClr val="55BC7E"/>
      </a:accent1>
      <a:accent2>
        <a:srgbClr val="FFC330"/>
      </a:accent2>
      <a:accent3>
        <a:srgbClr val="BE80FF"/>
      </a:accent3>
      <a:accent4>
        <a:srgbClr val="FF8345"/>
      </a:accent4>
      <a:accent5>
        <a:srgbClr val="FF70BF"/>
      </a:accent5>
      <a:accent6>
        <a:srgbClr val="60A2F5"/>
      </a:accent6>
      <a:hlink>
        <a:srgbClr val="5C4EDC"/>
      </a:hlink>
      <a:folHlink>
        <a:srgbClr val="7FC5FF"/>
      </a:folHlink>
    </a:clrScheme>
    <a:fontScheme name="Custom 32">
      <a:majorFont>
        <a:latin typeface="Aptos"/>
        <a:ea typeface=""/>
        <a:cs typeface=""/>
      </a:majorFont>
      <a:minorFont>
        <a:latin typeface="Apt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a:spPr>
      <a:bodyPr rtlCol="0" anchor="ctr"/>
      <a:lstStyle>
        <a:defPPr algn="ctr">
          <a:defRPr>
            <a:solidFill>
              <a:schemeClr val="l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66835393_win32_SD_v3" id="{4170EB69-3ACE-4C18-BE4C-C6CBD8BF8A79}" vid="{8A480AB3-AE5D-4813-AA67-ADACC5EA6C3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9" ma:contentTypeDescription="Create a new document." ma:contentTypeScope="" ma:versionID="6a914531ae0f23be31da2eba1f3b42a9">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ae00154c9e66547f022c4923f88826d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Props1.xml><?xml version="1.0" encoding="utf-8"?>
<ds:datastoreItem xmlns:ds="http://schemas.openxmlformats.org/officeDocument/2006/customXml" ds:itemID="{146EB691-4DD5-4558-B7D1-3EA8CC81E28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5E72E99-0076-433E-AD3A-575A11FAB73D}">
  <ds:schemaRefs>
    <ds:schemaRef ds:uri="http://schemas.microsoft.com/sharepoint/v3/contenttype/forms"/>
  </ds:schemaRefs>
</ds:datastoreItem>
</file>

<file path=customXml/itemProps3.xml><?xml version="1.0" encoding="utf-8"?>
<ds:datastoreItem xmlns:ds="http://schemas.openxmlformats.org/officeDocument/2006/customXml" ds:itemID="{7B247F30-5811-40C0-99EC-CF53200590BE}">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417</Words>
  <Application>Microsoft Office PowerPoint</Application>
  <PresentationFormat>Widescreen</PresentationFormat>
  <Paragraphs>108</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Custom</vt:lpstr>
      <vt:lpstr>CRAFTING AND COMPELLING WEBSITE ANALYSIS, AUDIT AND RECOMMENDATIONS</vt:lpstr>
      <vt:lpstr>ABOUT WIPRO</vt:lpstr>
      <vt:lpstr>PRODUCTS AND SERVICES  </vt:lpstr>
      <vt:lpstr>SERVICES</vt:lpstr>
      <vt:lpstr>PowerPoint Presentation</vt:lpstr>
      <vt:lpstr>PowerPoint Presentation</vt:lpstr>
      <vt:lpstr>Website platform</vt:lpstr>
      <vt:lpstr>Responsive design test</vt:lpstr>
      <vt:lpstr>Responsive design test </vt:lpstr>
      <vt:lpstr>Responsive design test </vt:lpstr>
      <vt:lpstr>Responsive design testing </vt:lpstr>
      <vt:lpstr>Responsive design test </vt:lpstr>
      <vt:lpstr>Website mistake identification</vt:lpstr>
      <vt:lpstr>Best practices list:</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235</cp:revision>
  <dcterms:created xsi:type="dcterms:W3CDTF">2025-02-15T09:51:42Z</dcterms:created>
  <dcterms:modified xsi:type="dcterms:W3CDTF">2025-02-15T13:50:01Z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